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7" r:id="rId3"/>
    <p:sldId id="29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96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5" r:id="rId42"/>
    <p:sldId id="299" r:id="rId43"/>
    <p:sldId id="300" r:id="rId44"/>
    <p:sldId id="301" r:id="rId45"/>
    <p:sldId id="302" r:id="rId46"/>
    <p:sldId id="303" r:id="rId47"/>
    <p:sldId id="30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58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1909E1-F1AE-1745-B44E-0F95F4A7DE88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3E165EA-FE2E-2E45-9360-A96DDF4DF41A}">
      <dgm:prSet phldrT="[Text]" custT="1"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r>
            <a:rPr lang="en-GB" sz="1600" dirty="0" err="1">
              <a:solidFill>
                <a:schemeClr val="tx1"/>
              </a:solidFill>
            </a:rPr>
            <a:t>PiR</a:t>
          </a:r>
          <a:r>
            <a:rPr lang="en-GB" sz="1600" dirty="0">
              <a:solidFill>
                <a:schemeClr val="tx1"/>
              </a:solidFill>
            </a:rPr>
            <a:t> group 1</a:t>
          </a:r>
        </a:p>
        <a:p>
          <a:r>
            <a:rPr lang="en-GB" sz="1600" dirty="0">
              <a:solidFill>
                <a:schemeClr val="tx1"/>
              </a:solidFill>
            </a:rPr>
            <a:t>Phase 1. design, methods, ethics</a:t>
          </a:r>
        </a:p>
        <a:p>
          <a:r>
            <a:rPr lang="en-GB" sz="1600" dirty="0">
              <a:solidFill>
                <a:schemeClr val="tx1"/>
              </a:solidFill>
            </a:rPr>
            <a:t>Phase 2: analysis and dissemination</a:t>
          </a:r>
        </a:p>
      </dgm:t>
    </dgm:pt>
    <dgm:pt modelId="{56B06A71-AD38-1E42-B094-E23EDF603590}" type="parTrans" cxnId="{1DCC1111-2963-EB4A-8BC4-089D99EDED8E}">
      <dgm:prSet/>
      <dgm:spPr/>
      <dgm:t>
        <a:bodyPr/>
        <a:lstStyle/>
        <a:p>
          <a:endParaRPr lang="en-GB"/>
        </a:p>
      </dgm:t>
    </dgm:pt>
    <dgm:pt modelId="{3BCA6FC6-6FF1-7C41-BEE8-21E0A7B7804D}" type="sibTrans" cxnId="{1DCC1111-2963-EB4A-8BC4-089D99EDED8E}">
      <dgm:prSet/>
      <dgm:spPr/>
      <dgm:t>
        <a:bodyPr/>
        <a:lstStyle/>
        <a:p>
          <a:endParaRPr lang="en-GB"/>
        </a:p>
      </dgm:t>
    </dgm:pt>
    <dgm:pt modelId="{917D0E5A-5338-1746-B9FE-73BF7AEEF671}">
      <dgm:prSet phldrT="[Text]"/>
      <dgm:spPr>
        <a:solidFill>
          <a:schemeClr val="bg2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Fieldwork with participant feedback on design and analysis</a:t>
          </a:r>
        </a:p>
      </dgm:t>
    </dgm:pt>
    <dgm:pt modelId="{37D7F225-532D-E04E-B05F-BAA761C2D0A4}" type="parTrans" cxnId="{C7AACE71-4070-034D-938E-287DBADCB9B9}">
      <dgm:prSet/>
      <dgm:spPr/>
      <dgm:t>
        <a:bodyPr/>
        <a:lstStyle/>
        <a:p>
          <a:endParaRPr lang="en-GB"/>
        </a:p>
      </dgm:t>
    </dgm:pt>
    <dgm:pt modelId="{CF576038-8D3E-974E-BD43-C248885BE795}" type="sibTrans" cxnId="{C7AACE71-4070-034D-938E-287DBADCB9B9}">
      <dgm:prSet/>
      <dgm:spPr/>
      <dgm:t>
        <a:bodyPr/>
        <a:lstStyle/>
        <a:p>
          <a:endParaRPr lang="en-GB"/>
        </a:p>
      </dgm:t>
    </dgm:pt>
    <dgm:pt modelId="{2E0F145B-59B3-AD40-9A75-B53E3AB5E900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Modifications</a:t>
          </a:r>
          <a:r>
            <a:rPr lang="en-GB" baseline="0">
              <a:solidFill>
                <a:schemeClr val="tx1"/>
              </a:solidFill>
            </a:rPr>
            <a:t> and ethical amendments for phase 1</a:t>
          </a:r>
          <a:endParaRPr lang="en-GB" dirty="0">
            <a:solidFill>
              <a:schemeClr val="tx1"/>
            </a:solidFill>
          </a:endParaRPr>
        </a:p>
      </dgm:t>
    </dgm:pt>
    <dgm:pt modelId="{D79102B7-D7D4-E44A-B545-B5F98C786D81}" type="sibTrans" cxnId="{AED2D09C-5C70-4B42-948A-B75F65C15CA5}">
      <dgm:prSet/>
      <dgm:spPr/>
      <dgm:t>
        <a:bodyPr/>
        <a:lstStyle/>
        <a:p>
          <a:endParaRPr lang="en-GB"/>
        </a:p>
      </dgm:t>
    </dgm:pt>
    <dgm:pt modelId="{D079E3B6-3640-7446-9112-8F56F4521E41}" type="parTrans" cxnId="{AED2D09C-5C70-4B42-948A-B75F65C15CA5}">
      <dgm:prSet/>
      <dgm:spPr/>
      <dgm:t>
        <a:bodyPr/>
        <a:lstStyle/>
        <a:p>
          <a:endParaRPr lang="en-GB"/>
        </a:p>
      </dgm:t>
    </dgm:pt>
    <dgm:pt modelId="{409555FD-20BC-5543-92BF-0DFC6416FAEB}">
      <dgm:prSet phldrT="[Text]"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Feedback and discussion</a:t>
          </a:r>
          <a:r>
            <a:rPr lang="en-GB" baseline="0">
              <a:solidFill>
                <a:schemeClr val="tx1"/>
              </a:solidFill>
            </a:rPr>
            <a:t> with PiR group from fieldwork</a:t>
          </a:r>
          <a:endParaRPr lang="en-GB" dirty="0">
            <a:solidFill>
              <a:schemeClr val="tx1"/>
            </a:solidFill>
          </a:endParaRPr>
        </a:p>
      </dgm:t>
    </dgm:pt>
    <dgm:pt modelId="{02639FD3-4EF3-B149-9924-1319EDE65150}" type="sibTrans" cxnId="{8DD46FA7-75D9-B947-ACFE-C010FAA133BA}">
      <dgm:prSet/>
      <dgm:spPr/>
      <dgm:t>
        <a:bodyPr/>
        <a:lstStyle/>
        <a:p>
          <a:endParaRPr lang="en-GB"/>
        </a:p>
      </dgm:t>
    </dgm:pt>
    <dgm:pt modelId="{69C74817-854B-8F4A-87B1-8F3A4C0B4F12}" type="parTrans" cxnId="{8DD46FA7-75D9-B947-ACFE-C010FAA133BA}">
      <dgm:prSet/>
      <dgm:spPr/>
      <dgm:t>
        <a:bodyPr/>
        <a:lstStyle/>
        <a:p>
          <a:endParaRPr lang="en-GB"/>
        </a:p>
      </dgm:t>
    </dgm:pt>
    <dgm:pt modelId="{62151379-1230-DF4A-8217-B7699B9DA690}">
      <dgm:prSet phldrT="[Text]"/>
      <dgm:spPr/>
      <dgm:t>
        <a:bodyPr/>
        <a:lstStyle/>
        <a:p>
          <a:r>
            <a:rPr lang="en-GB" dirty="0"/>
            <a:t>Analysis and dissemination with </a:t>
          </a:r>
          <a:r>
            <a:rPr lang="en-GB" dirty="0" err="1"/>
            <a:t>PiR</a:t>
          </a:r>
          <a:r>
            <a:rPr lang="en-GB" dirty="0"/>
            <a:t> group and  participants</a:t>
          </a:r>
        </a:p>
      </dgm:t>
    </dgm:pt>
    <dgm:pt modelId="{DE657D6D-C8B7-FB42-916E-B8C0DFF22079}" type="sibTrans" cxnId="{CD9C572F-7450-8B44-AEA8-114D91457B5A}">
      <dgm:prSet/>
      <dgm:spPr/>
      <dgm:t>
        <a:bodyPr/>
        <a:lstStyle/>
        <a:p>
          <a:endParaRPr lang="en-GB"/>
        </a:p>
      </dgm:t>
    </dgm:pt>
    <dgm:pt modelId="{499ACDB1-F23F-254F-BCFD-CCF1D2FB7529}" type="parTrans" cxnId="{CD9C572F-7450-8B44-AEA8-114D91457B5A}">
      <dgm:prSet/>
      <dgm:spPr/>
      <dgm:t>
        <a:bodyPr/>
        <a:lstStyle/>
        <a:p>
          <a:endParaRPr lang="en-GB"/>
        </a:p>
      </dgm:t>
    </dgm:pt>
    <dgm:pt modelId="{0904C15B-A981-9F4A-A978-6899C5E9B512}" type="pres">
      <dgm:prSet presAssocID="{AA1909E1-F1AE-1745-B44E-0F95F4A7DE88}" presName="cycle" presStyleCnt="0">
        <dgm:presLayoutVars>
          <dgm:dir/>
          <dgm:resizeHandles val="exact"/>
        </dgm:presLayoutVars>
      </dgm:prSet>
      <dgm:spPr/>
    </dgm:pt>
    <dgm:pt modelId="{0EDEF7C9-79FF-7548-BF56-01D0A108AB7C}" type="pres">
      <dgm:prSet presAssocID="{23E165EA-FE2E-2E45-9360-A96DDF4DF41A}" presName="node" presStyleLbl="node1" presStyleIdx="0" presStyleCnt="5" custScaleX="124054" custScaleY="109355">
        <dgm:presLayoutVars>
          <dgm:bulletEnabled val="1"/>
        </dgm:presLayoutVars>
      </dgm:prSet>
      <dgm:spPr/>
    </dgm:pt>
    <dgm:pt modelId="{E769F9F7-3CF0-2F41-831A-7C2ACF8A73F1}" type="pres">
      <dgm:prSet presAssocID="{3BCA6FC6-6FF1-7C41-BEE8-21E0A7B7804D}" presName="sibTrans" presStyleLbl="sibTrans2D1" presStyleIdx="0" presStyleCnt="5"/>
      <dgm:spPr/>
    </dgm:pt>
    <dgm:pt modelId="{0E2EF2C4-CFE5-4948-AF9E-1F2D276C8BBF}" type="pres">
      <dgm:prSet presAssocID="{3BCA6FC6-6FF1-7C41-BEE8-21E0A7B7804D}" presName="connectorText" presStyleLbl="sibTrans2D1" presStyleIdx="0" presStyleCnt="5"/>
      <dgm:spPr/>
    </dgm:pt>
    <dgm:pt modelId="{D85B7FC3-D204-1849-9D2B-21BEE0E8DBDB}" type="pres">
      <dgm:prSet presAssocID="{917D0E5A-5338-1746-B9FE-73BF7AEEF671}" presName="node" presStyleLbl="node1" presStyleIdx="1" presStyleCnt="5">
        <dgm:presLayoutVars>
          <dgm:bulletEnabled val="1"/>
        </dgm:presLayoutVars>
      </dgm:prSet>
      <dgm:spPr/>
    </dgm:pt>
    <dgm:pt modelId="{BF19060B-00CF-4E49-BDB2-B747A715B8FF}" type="pres">
      <dgm:prSet presAssocID="{CF576038-8D3E-974E-BD43-C248885BE795}" presName="sibTrans" presStyleLbl="sibTrans2D1" presStyleIdx="1" presStyleCnt="5"/>
      <dgm:spPr/>
    </dgm:pt>
    <dgm:pt modelId="{B410EFDE-3583-BD4B-BCA6-FF437FAB5B2C}" type="pres">
      <dgm:prSet presAssocID="{CF576038-8D3E-974E-BD43-C248885BE795}" presName="connectorText" presStyleLbl="sibTrans2D1" presStyleIdx="1" presStyleCnt="5"/>
      <dgm:spPr/>
    </dgm:pt>
    <dgm:pt modelId="{A85B797D-AB8D-2340-B597-82579CE1B621}" type="pres">
      <dgm:prSet presAssocID="{409555FD-20BC-5543-92BF-0DFC6416FAEB}" presName="node" presStyleLbl="node1" presStyleIdx="2" presStyleCnt="5">
        <dgm:presLayoutVars>
          <dgm:bulletEnabled val="1"/>
        </dgm:presLayoutVars>
      </dgm:prSet>
      <dgm:spPr/>
    </dgm:pt>
    <dgm:pt modelId="{3CD2A37E-7800-3D4E-A067-47217C04656C}" type="pres">
      <dgm:prSet presAssocID="{02639FD3-4EF3-B149-9924-1319EDE65150}" presName="sibTrans" presStyleLbl="sibTrans2D1" presStyleIdx="2" presStyleCnt="5"/>
      <dgm:spPr/>
    </dgm:pt>
    <dgm:pt modelId="{31BE6866-C70B-A844-9611-66C31CDF5916}" type="pres">
      <dgm:prSet presAssocID="{02639FD3-4EF3-B149-9924-1319EDE65150}" presName="connectorText" presStyleLbl="sibTrans2D1" presStyleIdx="2" presStyleCnt="5"/>
      <dgm:spPr/>
    </dgm:pt>
    <dgm:pt modelId="{F00EB780-AEE9-8340-8B65-280A69AFA82A}" type="pres">
      <dgm:prSet presAssocID="{2E0F145B-59B3-AD40-9A75-B53E3AB5E900}" presName="node" presStyleLbl="node1" presStyleIdx="3" presStyleCnt="5">
        <dgm:presLayoutVars>
          <dgm:bulletEnabled val="1"/>
        </dgm:presLayoutVars>
      </dgm:prSet>
      <dgm:spPr/>
    </dgm:pt>
    <dgm:pt modelId="{B8D120DA-1964-E141-BA3B-83C491409D48}" type="pres">
      <dgm:prSet presAssocID="{D79102B7-D7D4-E44A-B545-B5F98C786D81}" presName="sibTrans" presStyleLbl="sibTrans2D1" presStyleIdx="3" presStyleCnt="5"/>
      <dgm:spPr/>
    </dgm:pt>
    <dgm:pt modelId="{1F248FFC-F9BB-FD47-9DC0-7DA067229D57}" type="pres">
      <dgm:prSet presAssocID="{D79102B7-D7D4-E44A-B545-B5F98C786D81}" presName="connectorText" presStyleLbl="sibTrans2D1" presStyleIdx="3" presStyleCnt="5"/>
      <dgm:spPr/>
    </dgm:pt>
    <dgm:pt modelId="{36463161-36F4-E642-B0A0-21F29A68E00F}" type="pres">
      <dgm:prSet presAssocID="{62151379-1230-DF4A-8217-B7699B9DA690}" presName="node" presStyleLbl="node1" presStyleIdx="4" presStyleCnt="5">
        <dgm:presLayoutVars>
          <dgm:bulletEnabled val="1"/>
        </dgm:presLayoutVars>
      </dgm:prSet>
      <dgm:spPr/>
    </dgm:pt>
    <dgm:pt modelId="{D9EA65B3-9834-F04E-A664-F591172066E6}" type="pres">
      <dgm:prSet presAssocID="{DE657D6D-C8B7-FB42-916E-B8C0DFF22079}" presName="sibTrans" presStyleLbl="sibTrans2D1" presStyleIdx="4" presStyleCnt="5"/>
      <dgm:spPr/>
    </dgm:pt>
    <dgm:pt modelId="{024A8417-DE8A-7B4A-8F58-1DD4899B8D61}" type="pres">
      <dgm:prSet presAssocID="{DE657D6D-C8B7-FB42-916E-B8C0DFF22079}" presName="connectorText" presStyleLbl="sibTrans2D1" presStyleIdx="4" presStyleCnt="5"/>
      <dgm:spPr/>
    </dgm:pt>
  </dgm:ptLst>
  <dgm:cxnLst>
    <dgm:cxn modelId="{86C37810-3FB8-B641-999C-E169285CCED6}" type="presOf" srcId="{409555FD-20BC-5543-92BF-0DFC6416FAEB}" destId="{A85B797D-AB8D-2340-B597-82579CE1B621}" srcOrd="0" destOrd="0" presId="urn:microsoft.com/office/officeart/2005/8/layout/cycle2"/>
    <dgm:cxn modelId="{1DCC1111-2963-EB4A-8BC4-089D99EDED8E}" srcId="{AA1909E1-F1AE-1745-B44E-0F95F4A7DE88}" destId="{23E165EA-FE2E-2E45-9360-A96DDF4DF41A}" srcOrd="0" destOrd="0" parTransId="{56B06A71-AD38-1E42-B094-E23EDF603590}" sibTransId="{3BCA6FC6-6FF1-7C41-BEE8-21E0A7B7804D}"/>
    <dgm:cxn modelId="{65264617-F2B9-7045-9B63-9BF9A6CF9103}" type="presOf" srcId="{02639FD3-4EF3-B149-9924-1319EDE65150}" destId="{3CD2A37E-7800-3D4E-A067-47217C04656C}" srcOrd="0" destOrd="0" presId="urn:microsoft.com/office/officeart/2005/8/layout/cycle2"/>
    <dgm:cxn modelId="{4BCDD417-9C60-034C-AEC1-D934787570D7}" type="presOf" srcId="{D79102B7-D7D4-E44A-B545-B5F98C786D81}" destId="{B8D120DA-1964-E141-BA3B-83C491409D48}" srcOrd="0" destOrd="0" presId="urn:microsoft.com/office/officeart/2005/8/layout/cycle2"/>
    <dgm:cxn modelId="{AA87C627-DD71-F041-91BD-C619F6562E96}" type="presOf" srcId="{DE657D6D-C8B7-FB42-916E-B8C0DFF22079}" destId="{024A8417-DE8A-7B4A-8F58-1DD4899B8D61}" srcOrd="1" destOrd="0" presId="urn:microsoft.com/office/officeart/2005/8/layout/cycle2"/>
    <dgm:cxn modelId="{CD9C572F-7450-8B44-AEA8-114D91457B5A}" srcId="{AA1909E1-F1AE-1745-B44E-0F95F4A7DE88}" destId="{62151379-1230-DF4A-8217-B7699B9DA690}" srcOrd="4" destOrd="0" parTransId="{499ACDB1-F23F-254F-BCFD-CCF1D2FB7529}" sibTransId="{DE657D6D-C8B7-FB42-916E-B8C0DFF22079}"/>
    <dgm:cxn modelId="{4986AA30-E70F-6949-88A0-51036AAF1576}" type="presOf" srcId="{DE657D6D-C8B7-FB42-916E-B8C0DFF22079}" destId="{D9EA65B3-9834-F04E-A664-F591172066E6}" srcOrd="0" destOrd="0" presId="urn:microsoft.com/office/officeart/2005/8/layout/cycle2"/>
    <dgm:cxn modelId="{5167635E-77E4-C54A-B181-D52CF1249BC8}" type="presOf" srcId="{AA1909E1-F1AE-1745-B44E-0F95F4A7DE88}" destId="{0904C15B-A981-9F4A-A978-6899C5E9B512}" srcOrd="0" destOrd="0" presId="urn:microsoft.com/office/officeart/2005/8/layout/cycle2"/>
    <dgm:cxn modelId="{613E2F43-367B-3E49-8740-F52A33E4AA7C}" type="presOf" srcId="{3BCA6FC6-6FF1-7C41-BEE8-21E0A7B7804D}" destId="{0E2EF2C4-CFE5-4948-AF9E-1F2D276C8BBF}" srcOrd="1" destOrd="0" presId="urn:microsoft.com/office/officeart/2005/8/layout/cycle2"/>
    <dgm:cxn modelId="{41B6876D-0612-B94D-876B-12C124EE36BA}" type="presOf" srcId="{2E0F145B-59B3-AD40-9A75-B53E3AB5E900}" destId="{F00EB780-AEE9-8340-8B65-280A69AFA82A}" srcOrd="0" destOrd="0" presId="urn:microsoft.com/office/officeart/2005/8/layout/cycle2"/>
    <dgm:cxn modelId="{C7AACE71-4070-034D-938E-287DBADCB9B9}" srcId="{AA1909E1-F1AE-1745-B44E-0F95F4A7DE88}" destId="{917D0E5A-5338-1746-B9FE-73BF7AEEF671}" srcOrd="1" destOrd="0" parTransId="{37D7F225-532D-E04E-B05F-BAA761C2D0A4}" sibTransId="{CF576038-8D3E-974E-BD43-C248885BE795}"/>
    <dgm:cxn modelId="{D427F05A-F690-AF49-B2A0-08788A207D8C}" type="presOf" srcId="{917D0E5A-5338-1746-B9FE-73BF7AEEF671}" destId="{D85B7FC3-D204-1849-9D2B-21BEE0E8DBDB}" srcOrd="0" destOrd="0" presId="urn:microsoft.com/office/officeart/2005/8/layout/cycle2"/>
    <dgm:cxn modelId="{AED2D09C-5C70-4B42-948A-B75F65C15CA5}" srcId="{AA1909E1-F1AE-1745-B44E-0F95F4A7DE88}" destId="{2E0F145B-59B3-AD40-9A75-B53E3AB5E900}" srcOrd="3" destOrd="0" parTransId="{D079E3B6-3640-7446-9112-8F56F4521E41}" sibTransId="{D79102B7-D7D4-E44A-B545-B5F98C786D81}"/>
    <dgm:cxn modelId="{BD8734A2-3FF5-0B4E-8C05-9A8234753F94}" type="presOf" srcId="{D79102B7-D7D4-E44A-B545-B5F98C786D81}" destId="{1F248FFC-F9BB-FD47-9DC0-7DA067229D57}" srcOrd="1" destOrd="0" presId="urn:microsoft.com/office/officeart/2005/8/layout/cycle2"/>
    <dgm:cxn modelId="{8DD46FA7-75D9-B947-ACFE-C010FAA133BA}" srcId="{AA1909E1-F1AE-1745-B44E-0F95F4A7DE88}" destId="{409555FD-20BC-5543-92BF-0DFC6416FAEB}" srcOrd="2" destOrd="0" parTransId="{69C74817-854B-8F4A-87B1-8F3A4C0B4F12}" sibTransId="{02639FD3-4EF3-B149-9924-1319EDE65150}"/>
    <dgm:cxn modelId="{307D3AB7-8D55-D249-A8FB-9C71FF952924}" type="presOf" srcId="{3BCA6FC6-6FF1-7C41-BEE8-21E0A7B7804D}" destId="{E769F9F7-3CF0-2F41-831A-7C2ACF8A73F1}" srcOrd="0" destOrd="0" presId="urn:microsoft.com/office/officeart/2005/8/layout/cycle2"/>
    <dgm:cxn modelId="{CAC159C2-C7DF-F440-B4DC-37ED1733E79E}" type="presOf" srcId="{CF576038-8D3E-974E-BD43-C248885BE795}" destId="{B410EFDE-3583-BD4B-BCA6-FF437FAB5B2C}" srcOrd="1" destOrd="0" presId="urn:microsoft.com/office/officeart/2005/8/layout/cycle2"/>
    <dgm:cxn modelId="{A38972CE-7C97-404B-AD90-53BEE31892B7}" type="presOf" srcId="{02639FD3-4EF3-B149-9924-1319EDE65150}" destId="{31BE6866-C70B-A844-9611-66C31CDF5916}" srcOrd="1" destOrd="0" presId="urn:microsoft.com/office/officeart/2005/8/layout/cycle2"/>
    <dgm:cxn modelId="{86C453DB-5BF9-0349-9717-87E506A5E25F}" type="presOf" srcId="{23E165EA-FE2E-2E45-9360-A96DDF4DF41A}" destId="{0EDEF7C9-79FF-7548-BF56-01D0A108AB7C}" srcOrd="0" destOrd="0" presId="urn:microsoft.com/office/officeart/2005/8/layout/cycle2"/>
    <dgm:cxn modelId="{86FC2ADD-A4BE-0542-A6D1-392157432A6C}" type="presOf" srcId="{62151379-1230-DF4A-8217-B7699B9DA690}" destId="{36463161-36F4-E642-B0A0-21F29A68E00F}" srcOrd="0" destOrd="0" presId="urn:microsoft.com/office/officeart/2005/8/layout/cycle2"/>
    <dgm:cxn modelId="{97A6D9EA-496E-F74B-8A6D-00CB41B88671}" type="presOf" srcId="{CF576038-8D3E-974E-BD43-C248885BE795}" destId="{BF19060B-00CF-4E49-BDB2-B747A715B8FF}" srcOrd="0" destOrd="0" presId="urn:microsoft.com/office/officeart/2005/8/layout/cycle2"/>
    <dgm:cxn modelId="{E5355386-9818-1246-B85B-02ED79629C69}" type="presParOf" srcId="{0904C15B-A981-9F4A-A978-6899C5E9B512}" destId="{0EDEF7C9-79FF-7548-BF56-01D0A108AB7C}" srcOrd="0" destOrd="0" presId="urn:microsoft.com/office/officeart/2005/8/layout/cycle2"/>
    <dgm:cxn modelId="{B8F50AFA-1858-3B41-B30C-60E6ACBBAE27}" type="presParOf" srcId="{0904C15B-A981-9F4A-A978-6899C5E9B512}" destId="{E769F9F7-3CF0-2F41-831A-7C2ACF8A73F1}" srcOrd="1" destOrd="0" presId="urn:microsoft.com/office/officeart/2005/8/layout/cycle2"/>
    <dgm:cxn modelId="{3A902651-364D-C54D-99EA-18DCA8C6B996}" type="presParOf" srcId="{E769F9F7-3CF0-2F41-831A-7C2ACF8A73F1}" destId="{0E2EF2C4-CFE5-4948-AF9E-1F2D276C8BBF}" srcOrd="0" destOrd="0" presId="urn:microsoft.com/office/officeart/2005/8/layout/cycle2"/>
    <dgm:cxn modelId="{096ADFF8-D947-894A-89B6-A5CBDDB10555}" type="presParOf" srcId="{0904C15B-A981-9F4A-A978-6899C5E9B512}" destId="{D85B7FC3-D204-1849-9D2B-21BEE0E8DBDB}" srcOrd="2" destOrd="0" presId="urn:microsoft.com/office/officeart/2005/8/layout/cycle2"/>
    <dgm:cxn modelId="{F21A5A14-746F-AF44-8B2E-455CD4DA3BDF}" type="presParOf" srcId="{0904C15B-A981-9F4A-A978-6899C5E9B512}" destId="{BF19060B-00CF-4E49-BDB2-B747A715B8FF}" srcOrd="3" destOrd="0" presId="urn:microsoft.com/office/officeart/2005/8/layout/cycle2"/>
    <dgm:cxn modelId="{66FFF9F2-F126-4545-9540-E36774A92148}" type="presParOf" srcId="{BF19060B-00CF-4E49-BDB2-B747A715B8FF}" destId="{B410EFDE-3583-BD4B-BCA6-FF437FAB5B2C}" srcOrd="0" destOrd="0" presId="urn:microsoft.com/office/officeart/2005/8/layout/cycle2"/>
    <dgm:cxn modelId="{E20141E1-94DD-6649-BC20-35367046E975}" type="presParOf" srcId="{0904C15B-A981-9F4A-A978-6899C5E9B512}" destId="{A85B797D-AB8D-2340-B597-82579CE1B621}" srcOrd="4" destOrd="0" presId="urn:microsoft.com/office/officeart/2005/8/layout/cycle2"/>
    <dgm:cxn modelId="{20FC4862-2044-334B-80D5-8E029DC134FA}" type="presParOf" srcId="{0904C15B-A981-9F4A-A978-6899C5E9B512}" destId="{3CD2A37E-7800-3D4E-A067-47217C04656C}" srcOrd="5" destOrd="0" presId="urn:microsoft.com/office/officeart/2005/8/layout/cycle2"/>
    <dgm:cxn modelId="{C9210759-05C7-ED47-B593-7D64BEF2B3D6}" type="presParOf" srcId="{3CD2A37E-7800-3D4E-A067-47217C04656C}" destId="{31BE6866-C70B-A844-9611-66C31CDF5916}" srcOrd="0" destOrd="0" presId="urn:microsoft.com/office/officeart/2005/8/layout/cycle2"/>
    <dgm:cxn modelId="{4A3CCECA-5CD9-4143-81D3-86657F2C3785}" type="presParOf" srcId="{0904C15B-A981-9F4A-A978-6899C5E9B512}" destId="{F00EB780-AEE9-8340-8B65-280A69AFA82A}" srcOrd="6" destOrd="0" presId="urn:microsoft.com/office/officeart/2005/8/layout/cycle2"/>
    <dgm:cxn modelId="{ECEB14B3-FD61-D749-9C9E-C03708CC2860}" type="presParOf" srcId="{0904C15B-A981-9F4A-A978-6899C5E9B512}" destId="{B8D120DA-1964-E141-BA3B-83C491409D48}" srcOrd="7" destOrd="0" presId="urn:microsoft.com/office/officeart/2005/8/layout/cycle2"/>
    <dgm:cxn modelId="{FD2E5B44-F2FA-5C4F-962E-69A38520EF91}" type="presParOf" srcId="{B8D120DA-1964-E141-BA3B-83C491409D48}" destId="{1F248FFC-F9BB-FD47-9DC0-7DA067229D57}" srcOrd="0" destOrd="0" presId="urn:microsoft.com/office/officeart/2005/8/layout/cycle2"/>
    <dgm:cxn modelId="{B20C5B64-0F5D-A743-AC33-C2E2220A0D2D}" type="presParOf" srcId="{0904C15B-A981-9F4A-A978-6899C5E9B512}" destId="{36463161-36F4-E642-B0A0-21F29A68E00F}" srcOrd="8" destOrd="0" presId="urn:microsoft.com/office/officeart/2005/8/layout/cycle2"/>
    <dgm:cxn modelId="{2C710673-E087-F94F-9F53-F3A36441D625}" type="presParOf" srcId="{0904C15B-A981-9F4A-A978-6899C5E9B512}" destId="{D9EA65B3-9834-F04E-A664-F591172066E6}" srcOrd="9" destOrd="0" presId="urn:microsoft.com/office/officeart/2005/8/layout/cycle2"/>
    <dgm:cxn modelId="{E9EBF2F1-6499-684F-B37C-A20E70CF31FD}" type="presParOf" srcId="{D9EA65B3-9834-F04E-A664-F591172066E6}" destId="{024A8417-DE8A-7B4A-8F58-1DD4899B8D6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941642-8F64-4BED-A5FE-F7B09F65E0B1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EBBA4A-A301-43E6-82FB-E2A79EDA7EC8}">
      <dgm:prSet/>
      <dgm:spPr/>
      <dgm:t>
        <a:bodyPr/>
        <a:lstStyle/>
        <a:p>
          <a:r>
            <a:rPr lang="en-US"/>
            <a:t>PROS:</a:t>
          </a:r>
        </a:p>
      </dgm:t>
    </dgm:pt>
    <dgm:pt modelId="{BAE5C4AF-A5A6-4F2E-BDAA-8D2930CD4D36}" type="parTrans" cxnId="{698AFD7E-6BF2-452C-AD4A-3D19FD75A720}">
      <dgm:prSet/>
      <dgm:spPr/>
      <dgm:t>
        <a:bodyPr/>
        <a:lstStyle/>
        <a:p>
          <a:endParaRPr lang="en-US"/>
        </a:p>
      </dgm:t>
    </dgm:pt>
    <dgm:pt modelId="{D81E5C8E-B667-46A3-B3E0-7CCDD54E01FD}" type="sibTrans" cxnId="{698AFD7E-6BF2-452C-AD4A-3D19FD75A720}">
      <dgm:prSet/>
      <dgm:spPr/>
      <dgm:t>
        <a:bodyPr/>
        <a:lstStyle/>
        <a:p>
          <a:endParaRPr lang="en-US"/>
        </a:p>
      </dgm:t>
    </dgm:pt>
    <dgm:pt modelId="{2CE0B361-7DC9-40AB-9779-A51D7FD7A675}">
      <dgm:prSet/>
      <dgm:spPr/>
      <dgm:t>
        <a:bodyPr/>
        <a:lstStyle/>
        <a:p>
          <a:r>
            <a:rPr lang="en-US"/>
            <a:t>An added wealth of experience and knowledge</a:t>
          </a:r>
        </a:p>
      </dgm:t>
    </dgm:pt>
    <dgm:pt modelId="{95BCD0A9-206A-4BC5-961B-FE3281B72B38}" type="parTrans" cxnId="{FE669648-B120-47B0-AC7D-720ED4C5C7EB}">
      <dgm:prSet/>
      <dgm:spPr/>
      <dgm:t>
        <a:bodyPr/>
        <a:lstStyle/>
        <a:p>
          <a:endParaRPr lang="en-US"/>
        </a:p>
      </dgm:t>
    </dgm:pt>
    <dgm:pt modelId="{2D7BB899-73E5-4E9C-A635-AEE68C9294D8}" type="sibTrans" cxnId="{FE669648-B120-47B0-AC7D-720ED4C5C7EB}">
      <dgm:prSet/>
      <dgm:spPr/>
      <dgm:t>
        <a:bodyPr/>
        <a:lstStyle/>
        <a:p>
          <a:endParaRPr lang="en-US"/>
        </a:p>
      </dgm:t>
    </dgm:pt>
    <dgm:pt modelId="{A27D47AC-98E2-4CE4-BE41-9A70E04EC6B1}">
      <dgm:prSet/>
      <dgm:spPr/>
      <dgm:t>
        <a:bodyPr/>
        <a:lstStyle/>
        <a:p>
          <a:r>
            <a:rPr lang="en-US"/>
            <a:t>Improves quality of the research </a:t>
          </a:r>
        </a:p>
      </dgm:t>
    </dgm:pt>
    <dgm:pt modelId="{E4369269-F698-41F7-973C-663C2E34137B}" type="parTrans" cxnId="{DB54285E-9034-4F47-A98B-F78BB6CC2B56}">
      <dgm:prSet/>
      <dgm:spPr/>
      <dgm:t>
        <a:bodyPr/>
        <a:lstStyle/>
        <a:p>
          <a:endParaRPr lang="en-US"/>
        </a:p>
      </dgm:t>
    </dgm:pt>
    <dgm:pt modelId="{62015A2C-7AB8-49B2-AFBC-4088E709DEBA}" type="sibTrans" cxnId="{DB54285E-9034-4F47-A98B-F78BB6CC2B56}">
      <dgm:prSet/>
      <dgm:spPr/>
      <dgm:t>
        <a:bodyPr/>
        <a:lstStyle/>
        <a:p>
          <a:endParaRPr lang="en-US"/>
        </a:p>
      </dgm:t>
    </dgm:pt>
    <dgm:pt modelId="{02409AC5-2F35-4263-9F21-08D9079AE491}">
      <dgm:prSet/>
      <dgm:spPr/>
      <dgm:t>
        <a:bodyPr/>
        <a:lstStyle/>
        <a:p>
          <a:r>
            <a:rPr lang="en-US"/>
            <a:t>Diverse perspectives</a:t>
          </a:r>
        </a:p>
      </dgm:t>
    </dgm:pt>
    <dgm:pt modelId="{4729B49D-F038-4F86-A879-455E63BBD6DA}" type="parTrans" cxnId="{E09C5A6D-15FB-4697-95A1-F88625D7D0A1}">
      <dgm:prSet/>
      <dgm:spPr/>
      <dgm:t>
        <a:bodyPr/>
        <a:lstStyle/>
        <a:p>
          <a:endParaRPr lang="en-US"/>
        </a:p>
      </dgm:t>
    </dgm:pt>
    <dgm:pt modelId="{D668A188-9BA1-4B2E-96F8-4AEA3EC9C923}" type="sibTrans" cxnId="{E09C5A6D-15FB-4697-95A1-F88625D7D0A1}">
      <dgm:prSet/>
      <dgm:spPr/>
      <dgm:t>
        <a:bodyPr/>
        <a:lstStyle/>
        <a:p>
          <a:endParaRPr lang="en-US"/>
        </a:p>
      </dgm:t>
    </dgm:pt>
    <dgm:pt modelId="{9451C514-4798-48DA-8B6E-E6257D1B9121}">
      <dgm:prSet/>
      <dgm:spPr/>
      <dgm:t>
        <a:bodyPr/>
        <a:lstStyle/>
        <a:p>
          <a:r>
            <a:rPr lang="en-US" dirty="0"/>
            <a:t>Meaningful input </a:t>
          </a:r>
        </a:p>
      </dgm:t>
    </dgm:pt>
    <dgm:pt modelId="{A6885BCA-5E7D-4358-A13A-BE601DF39F88}" type="parTrans" cxnId="{C6645EC5-F5D2-4EC7-96E8-79D4223C3AA1}">
      <dgm:prSet/>
      <dgm:spPr/>
      <dgm:t>
        <a:bodyPr/>
        <a:lstStyle/>
        <a:p>
          <a:endParaRPr lang="en-US"/>
        </a:p>
      </dgm:t>
    </dgm:pt>
    <dgm:pt modelId="{3C79F211-A320-4AAF-BD7F-BF9E77503248}" type="sibTrans" cxnId="{C6645EC5-F5D2-4EC7-96E8-79D4223C3AA1}">
      <dgm:prSet/>
      <dgm:spPr/>
      <dgm:t>
        <a:bodyPr/>
        <a:lstStyle/>
        <a:p>
          <a:endParaRPr lang="en-US"/>
        </a:p>
      </dgm:t>
    </dgm:pt>
    <dgm:pt modelId="{90FC50A4-D6AA-4616-A408-411AB415815F}">
      <dgm:prSet/>
      <dgm:spPr/>
      <dgm:t>
        <a:bodyPr/>
        <a:lstStyle/>
        <a:p>
          <a:r>
            <a:rPr lang="en-US" dirty="0"/>
            <a:t>Enhances relevance and equity in research</a:t>
          </a:r>
        </a:p>
      </dgm:t>
    </dgm:pt>
    <dgm:pt modelId="{DB1CB906-3A86-4626-94B7-957AABBC76D4}" type="parTrans" cxnId="{F0AF7D08-7A70-4DFC-9226-BC998C86ACFD}">
      <dgm:prSet/>
      <dgm:spPr/>
      <dgm:t>
        <a:bodyPr/>
        <a:lstStyle/>
        <a:p>
          <a:endParaRPr lang="en-US"/>
        </a:p>
      </dgm:t>
    </dgm:pt>
    <dgm:pt modelId="{1C85A9C6-FEA2-4B8D-9E77-2AFC063EA4B0}" type="sibTrans" cxnId="{F0AF7D08-7A70-4DFC-9226-BC998C86ACFD}">
      <dgm:prSet/>
      <dgm:spPr/>
      <dgm:t>
        <a:bodyPr/>
        <a:lstStyle/>
        <a:p>
          <a:endParaRPr lang="en-US"/>
        </a:p>
      </dgm:t>
    </dgm:pt>
    <dgm:pt modelId="{756A3FFB-8A66-48C4-892F-DB61034CD51F}">
      <dgm:prSet/>
      <dgm:spPr/>
      <dgm:t>
        <a:bodyPr/>
        <a:lstStyle/>
        <a:p>
          <a:r>
            <a:rPr lang="en-US" dirty="0"/>
            <a:t>Building of relationships and networks</a:t>
          </a:r>
        </a:p>
      </dgm:t>
    </dgm:pt>
    <dgm:pt modelId="{1D732D2A-3DFE-4CDA-B6C8-D44F23BED3A3}" type="parTrans" cxnId="{72DA37EB-38AD-476C-AA88-5A3E855A33E9}">
      <dgm:prSet/>
      <dgm:spPr/>
      <dgm:t>
        <a:bodyPr/>
        <a:lstStyle/>
        <a:p>
          <a:endParaRPr lang="en-US"/>
        </a:p>
      </dgm:t>
    </dgm:pt>
    <dgm:pt modelId="{B81EF408-237D-4C39-BB03-EF5A1D17B8E6}" type="sibTrans" cxnId="{72DA37EB-38AD-476C-AA88-5A3E855A33E9}">
      <dgm:prSet/>
      <dgm:spPr/>
      <dgm:t>
        <a:bodyPr/>
        <a:lstStyle/>
        <a:p>
          <a:endParaRPr lang="en-US"/>
        </a:p>
      </dgm:t>
    </dgm:pt>
    <dgm:pt modelId="{40C67D60-0D63-431C-8097-0BC5678ACDC8}">
      <dgm:prSet/>
      <dgm:spPr/>
      <dgm:t>
        <a:bodyPr/>
        <a:lstStyle/>
        <a:p>
          <a:r>
            <a:rPr lang="en-US"/>
            <a:t>Companionship and community</a:t>
          </a:r>
        </a:p>
      </dgm:t>
    </dgm:pt>
    <dgm:pt modelId="{440CFE3E-2D53-4795-816F-7C423B50D341}" type="parTrans" cxnId="{BF3A2547-3C01-4754-9AAD-40553E9094E2}">
      <dgm:prSet/>
      <dgm:spPr/>
      <dgm:t>
        <a:bodyPr/>
        <a:lstStyle/>
        <a:p>
          <a:endParaRPr lang="en-US"/>
        </a:p>
      </dgm:t>
    </dgm:pt>
    <dgm:pt modelId="{A34A8017-79ED-46A5-8FEE-3278FAA5EA01}" type="sibTrans" cxnId="{BF3A2547-3C01-4754-9AAD-40553E9094E2}">
      <dgm:prSet/>
      <dgm:spPr/>
      <dgm:t>
        <a:bodyPr/>
        <a:lstStyle/>
        <a:p>
          <a:endParaRPr lang="en-US"/>
        </a:p>
      </dgm:t>
    </dgm:pt>
    <dgm:pt modelId="{65756A81-09DE-C448-BDAB-10B3B690DCE8}" type="pres">
      <dgm:prSet presAssocID="{98941642-8F64-4BED-A5FE-F7B09F65E0B1}" presName="Name0" presStyleCnt="0">
        <dgm:presLayoutVars>
          <dgm:dir/>
          <dgm:animLvl val="lvl"/>
          <dgm:resizeHandles val="exact"/>
        </dgm:presLayoutVars>
      </dgm:prSet>
      <dgm:spPr/>
    </dgm:pt>
    <dgm:pt modelId="{7E2ABE8C-C553-3444-B4D2-1DB5BD1C77E9}" type="pres">
      <dgm:prSet presAssocID="{C3EBBA4A-A301-43E6-82FB-E2A79EDA7EC8}" presName="linNode" presStyleCnt="0"/>
      <dgm:spPr/>
    </dgm:pt>
    <dgm:pt modelId="{165C2459-7E88-5549-9440-2AA3664BAB98}" type="pres">
      <dgm:prSet presAssocID="{C3EBBA4A-A301-43E6-82FB-E2A79EDA7EC8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BC93966E-516C-AD4E-BD71-8E4BCD69CA10}" type="pres">
      <dgm:prSet presAssocID="{C3EBBA4A-A301-43E6-82FB-E2A79EDA7EC8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F0AF7D08-7A70-4DFC-9226-BC998C86ACFD}" srcId="{C3EBBA4A-A301-43E6-82FB-E2A79EDA7EC8}" destId="{90FC50A4-D6AA-4616-A408-411AB415815F}" srcOrd="4" destOrd="0" parTransId="{DB1CB906-3A86-4626-94B7-957AABBC76D4}" sibTransId="{1C85A9C6-FEA2-4B8D-9E77-2AFC063EA4B0}"/>
    <dgm:cxn modelId="{A30A9116-C64E-054C-AE29-901C7F6F82B6}" type="presOf" srcId="{40C67D60-0D63-431C-8097-0BC5678ACDC8}" destId="{BC93966E-516C-AD4E-BD71-8E4BCD69CA10}" srcOrd="0" destOrd="6" presId="urn:microsoft.com/office/officeart/2005/8/layout/vList5"/>
    <dgm:cxn modelId="{18B01B28-BDA9-8F4B-A7CF-1D2C53BAAC2D}" type="presOf" srcId="{02409AC5-2F35-4263-9F21-08D9079AE491}" destId="{BC93966E-516C-AD4E-BD71-8E4BCD69CA10}" srcOrd="0" destOrd="2" presId="urn:microsoft.com/office/officeart/2005/8/layout/vList5"/>
    <dgm:cxn modelId="{DB54285E-9034-4F47-A98B-F78BB6CC2B56}" srcId="{C3EBBA4A-A301-43E6-82FB-E2A79EDA7EC8}" destId="{A27D47AC-98E2-4CE4-BE41-9A70E04EC6B1}" srcOrd="1" destOrd="0" parTransId="{E4369269-F698-41F7-973C-663C2E34137B}" sibTransId="{62015A2C-7AB8-49B2-AFBC-4088E709DEBA}"/>
    <dgm:cxn modelId="{BF3A2547-3C01-4754-9AAD-40553E9094E2}" srcId="{C3EBBA4A-A301-43E6-82FB-E2A79EDA7EC8}" destId="{40C67D60-0D63-431C-8097-0BC5678ACDC8}" srcOrd="6" destOrd="0" parTransId="{440CFE3E-2D53-4795-816F-7C423B50D341}" sibTransId="{A34A8017-79ED-46A5-8FEE-3278FAA5EA01}"/>
    <dgm:cxn modelId="{FE669648-B120-47B0-AC7D-720ED4C5C7EB}" srcId="{C3EBBA4A-A301-43E6-82FB-E2A79EDA7EC8}" destId="{2CE0B361-7DC9-40AB-9779-A51D7FD7A675}" srcOrd="0" destOrd="0" parTransId="{95BCD0A9-206A-4BC5-961B-FE3281B72B38}" sibTransId="{2D7BB899-73E5-4E9C-A635-AEE68C9294D8}"/>
    <dgm:cxn modelId="{E09C5A6D-15FB-4697-95A1-F88625D7D0A1}" srcId="{C3EBBA4A-A301-43E6-82FB-E2A79EDA7EC8}" destId="{02409AC5-2F35-4263-9F21-08D9079AE491}" srcOrd="2" destOrd="0" parTransId="{4729B49D-F038-4F86-A879-455E63BBD6DA}" sibTransId="{D668A188-9BA1-4B2E-96F8-4AEA3EC9C923}"/>
    <dgm:cxn modelId="{E0A17B72-9D18-034C-AA3A-564E5AB59605}" type="presOf" srcId="{90FC50A4-D6AA-4616-A408-411AB415815F}" destId="{BC93966E-516C-AD4E-BD71-8E4BCD69CA10}" srcOrd="0" destOrd="4" presId="urn:microsoft.com/office/officeart/2005/8/layout/vList5"/>
    <dgm:cxn modelId="{698AFD7E-6BF2-452C-AD4A-3D19FD75A720}" srcId="{98941642-8F64-4BED-A5FE-F7B09F65E0B1}" destId="{C3EBBA4A-A301-43E6-82FB-E2A79EDA7EC8}" srcOrd="0" destOrd="0" parTransId="{BAE5C4AF-A5A6-4F2E-BDAA-8D2930CD4D36}" sibTransId="{D81E5C8E-B667-46A3-B3E0-7CCDD54E01FD}"/>
    <dgm:cxn modelId="{A611F98D-4364-EE4C-AE87-554F57DF3E71}" type="presOf" srcId="{98941642-8F64-4BED-A5FE-F7B09F65E0B1}" destId="{65756A81-09DE-C448-BDAB-10B3B690DCE8}" srcOrd="0" destOrd="0" presId="urn:microsoft.com/office/officeart/2005/8/layout/vList5"/>
    <dgm:cxn modelId="{71735DA5-EA86-F24A-9D25-F95448D4389F}" type="presOf" srcId="{2CE0B361-7DC9-40AB-9779-A51D7FD7A675}" destId="{BC93966E-516C-AD4E-BD71-8E4BCD69CA10}" srcOrd="0" destOrd="0" presId="urn:microsoft.com/office/officeart/2005/8/layout/vList5"/>
    <dgm:cxn modelId="{5759A9A7-5DAD-CF48-BD60-5743EFD994E4}" type="presOf" srcId="{756A3FFB-8A66-48C4-892F-DB61034CD51F}" destId="{BC93966E-516C-AD4E-BD71-8E4BCD69CA10}" srcOrd="0" destOrd="5" presId="urn:microsoft.com/office/officeart/2005/8/layout/vList5"/>
    <dgm:cxn modelId="{18F991AF-C5C9-7A4C-A351-676450CB7E72}" type="presOf" srcId="{C3EBBA4A-A301-43E6-82FB-E2A79EDA7EC8}" destId="{165C2459-7E88-5549-9440-2AA3664BAB98}" srcOrd="0" destOrd="0" presId="urn:microsoft.com/office/officeart/2005/8/layout/vList5"/>
    <dgm:cxn modelId="{B70C2CB6-5628-6E45-AF14-276FD0A8802E}" type="presOf" srcId="{9451C514-4798-48DA-8B6E-E6257D1B9121}" destId="{BC93966E-516C-AD4E-BD71-8E4BCD69CA10}" srcOrd="0" destOrd="3" presId="urn:microsoft.com/office/officeart/2005/8/layout/vList5"/>
    <dgm:cxn modelId="{C6645EC5-F5D2-4EC7-96E8-79D4223C3AA1}" srcId="{C3EBBA4A-A301-43E6-82FB-E2A79EDA7EC8}" destId="{9451C514-4798-48DA-8B6E-E6257D1B9121}" srcOrd="3" destOrd="0" parTransId="{A6885BCA-5E7D-4358-A13A-BE601DF39F88}" sibTransId="{3C79F211-A320-4AAF-BD7F-BF9E77503248}"/>
    <dgm:cxn modelId="{72DA37EB-38AD-476C-AA88-5A3E855A33E9}" srcId="{C3EBBA4A-A301-43E6-82FB-E2A79EDA7EC8}" destId="{756A3FFB-8A66-48C4-892F-DB61034CD51F}" srcOrd="5" destOrd="0" parTransId="{1D732D2A-3DFE-4CDA-B6C8-D44F23BED3A3}" sibTransId="{B81EF408-237D-4C39-BB03-EF5A1D17B8E6}"/>
    <dgm:cxn modelId="{996334FB-0D80-DD47-9CF8-E999858BE515}" type="presOf" srcId="{A27D47AC-98E2-4CE4-BE41-9A70E04EC6B1}" destId="{BC93966E-516C-AD4E-BD71-8E4BCD69CA10}" srcOrd="0" destOrd="1" presId="urn:microsoft.com/office/officeart/2005/8/layout/vList5"/>
    <dgm:cxn modelId="{ABED386C-EF0C-A34F-9CA9-6D839EA8B659}" type="presParOf" srcId="{65756A81-09DE-C448-BDAB-10B3B690DCE8}" destId="{7E2ABE8C-C553-3444-B4D2-1DB5BD1C77E9}" srcOrd="0" destOrd="0" presId="urn:microsoft.com/office/officeart/2005/8/layout/vList5"/>
    <dgm:cxn modelId="{8FE78B40-2196-2047-A1AE-222CC46D6DDE}" type="presParOf" srcId="{7E2ABE8C-C553-3444-B4D2-1DB5BD1C77E9}" destId="{165C2459-7E88-5549-9440-2AA3664BAB98}" srcOrd="0" destOrd="0" presId="urn:microsoft.com/office/officeart/2005/8/layout/vList5"/>
    <dgm:cxn modelId="{B50995E1-767A-F34E-A56C-DF502E97952F}" type="presParOf" srcId="{7E2ABE8C-C553-3444-B4D2-1DB5BD1C77E9}" destId="{BC93966E-516C-AD4E-BD71-8E4BCD69CA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F84847-1472-4153-872B-4AB82C493D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98EC84-B9F4-436C-BB8B-671D87BBCA90}">
      <dgm:prSet custT="1"/>
      <dgm:spPr/>
      <dgm:t>
        <a:bodyPr/>
        <a:lstStyle/>
        <a:p>
          <a:r>
            <a:rPr lang="en-US" sz="2400" b="1" dirty="0"/>
            <a:t>CONS:</a:t>
          </a:r>
          <a:endParaRPr lang="en-US" sz="2400" dirty="0"/>
        </a:p>
      </dgm:t>
    </dgm:pt>
    <dgm:pt modelId="{F0194195-F487-4C3E-94D5-D43566C742EB}" type="parTrans" cxnId="{F09610D8-0DF6-4A3B-9141-4ABA39866CE9}">
      <dgm:prSet/>
      <dgm:spPr/>
      <dgm:t>
        <a:bodyPr/>
        <a:lstStyle/>
        <a:p>
          <a:endParaRPr lang="en-US"/>
        </a:p>
      </dgm:t>
    </dgm:pt>
    <dgm:pt modelId="{517C10B5-C25D-4EB9-8822-33AFE000C3E3}" type="sibTrans" cxnId="{F09610D8-0DF6-4A3B-9141-4ABA39866CE9}">
      <dgm:prSet/>
      <dgm:spPr/>
      <dgm:t>
        <a:bodyPr/>
        <a:lstStyle/>
        <a:p>
          <a:endParaRPr lang="en-US"/>
        </a:p>
      </dgm:t>
    </dgm:pt>
    <dgm:pt modelId="{469134A1-0E5F-420B-8572-5B46017AAA01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/>
            <a:t>Time burden within the framing of a PhD study</a:t>
          </a:r>
        </a:p>
      </dgm:t>
    </dgm:pt>
    <dgm:pt modelId="{82C653C7-86CC-4492-B869-1C698C1FFE2A}" type="parTrans" cxnId="{F3FCBAF5-DD81-4680-AD8B-DFCFAEF563D7}">
      <dgm:prSet/>
      <dgm:spPr/>
      <dgm:t>
        <a:bodyPr/>
        <a:lstStyle/>
        <a:p>
          <a:endParaRPr lang="en-US"/>
        </a:p>
      </dgm:t>
    </dgm:pt>
    <dgm:pt modelId="{370E81DA-ECAE-42D2-AC0C-249FDFDC8DE9}" type="sibTrans" cxnId="{F3FCBAF5-DD81-4680-AD8B-DFCFAEF563D7}">
      <dgm:prSet/>
      <dgm:spPr/>
      <dgm:t>
        <a:bodyPr/>
        <a:lstStyle/>
        <a:p>
          <a:endParaRPr lang="en-US"/>
        </a:p>
      </dgm:t>
    </dgm:pt>
    <dgm:pt modelId="{930C5226-BDF8-4511-A8FB-E83EBD556AFA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/>
            <a:t>Acknowledgement from funders that good PPI takes time</a:t>
          </a:r>
        </a:p>
      </dgm:t>
    </dgm:pt>
    <dgm:pt modelId="{42A4864F-C842-4C25-9438-FDB8DD952EBC}" type="parTrans" cxnId="{074F601C-2F3E-49C8-BB0C-6A63F9DE6979}">
      <dgm:prSet/>
      <dgm:spPr/>
      <dgm:t>
        <a:bodyPr/>
        <a:lstStyle/>
        <a:p>
          <a:endParaRPr lang="en-US"/>
        </a:p>
      </dgm:t>
    </dgm:pt>
    <dgm:pt modelId="{67D97B15-AD68-4655-822C-4561B1C8F3BC}" type="sibTrans" cxnId="{074F601C-2F3E-49C8-BB0C-6A63F9DE6979}">
      <dgm:prSet/>
      <dgm:spPr/>
      <dgm:t>
        <a:bodyPr/>
        <a:lstStyle/>
        <a:p>
          <a:endParaRPr lang="en-US"/>
        </a:p>
      </dgm:t>
    </dgm:pt>
    <dgm:pt modelId="{D67625BC-1124-4D39-817C-4B45325E7401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/>
            <a:t>Ultimately in a PhD study the PhD student is responsible for the research</a:t>
          </a:r>
        </a:p>
      </dgm:t>
    </dgm:pt>
    <dgm:pt modelId="{2D422598-E38B-4805-B37A-B4A01EE8EA90}" type="parTrans" cxnId="{FC95A8B3-ECE5-42B4-8B26-528EFA28BC8D}">
      <dgm:prSet/>
      <dgm:spPr/>
      <dgm:t>
        <a:bodyPr/>
        <a:lstStyle/>
        <a:p>
          <a:endParaRPr lang="en-US"/>
        </a:p>
      </dgm:t>
    </dgm:pt>
    <dgm:pt modelId="{A2CD6B6B-99DA-4400-AA66-421E0F0063D2}" type="sibTrans" cxnId="{FC95A8B3-ECE5-42B4-8B26-528EFA28BC8D}">
      <dgm:prSet/>
      <dgm:spPr/>
      <dgm:t>
        <a:bodyPr/>
        <a:lstStyle/>
        <a:p>
          <a:endParaRPr lang="en-US"/>
        </a:p>
      </dgm:t>
    </dgm:pt>
    <dgm:pt modelId="{B58C74DA-30EF-48D0-BB8D-0CBD8D332BB7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/>
            <a:t>Ethical issues can be a barrier to involving partners in all aspect of the research</a:t>
          </a:r>
        </a:p>
      </dgm:t>
    </dgm:pt>
    <dgm:pt modelId="{A9EC85D7-1361-4305-BD2E-BA6E43B57D7B}" type="parTrans" cxnId="{7FE7AD2F-9C6B-4B49-B0F1-02D13B31CB1E}">
      <dgm:prSet/>
      <dgm:spPr/>
      <dgm:t>
        <a:bodyPr/>
        <a:lstStyle/>
        <a:p>
          <a:endParaRPr lang="en-US"/>
        </a:p>
      </dgm:t>
    </dgm:pt>
    <dgm:pt modelId="{9B91EA81-07B5-4B50-998A-D0BB8F724C20}" type="sibTrans" cxnId="{7FE7AD2F-9C6B-4B49-B0F1-02D13B31CB1E}">
      <dgm:prSet/>
      <dgm:spPr/>
      <dgm:t>
        <a:bodyPr/>
        <a:lstStyle/>
        <a:p>
          <a:endParaRPr lang="en-US"/>
        </a:p>
      </dgm:t>
    </dgm:pt>
    <dgm:pt modelId="{38433A80-9C33-D248-8F31-BE43AE95DDBA}" type="pres">
      <dgm:prSet presAssocID="{F2F84847-1472-4153-872B-4AB82C493D32}" presName="linear" presStyleCnt="0">
        <dgm:presLayoutVars>
          <dgm:animLvl val="lvl"/>
          <dgm:resizeHandles val="exact"/>
        </dgm:presLayoutVars>
      </dgm:prSet>
      <dgm:spPr/>
    </dgm:pt>
    <dgm:pt modelId="{B62E20C0-6581-644D-9F87-4DBB4B932925}" type="pres">
      <dgm:prSet presAssocID="{7C98EC84-B9F4-436C-BB8B-671D87BBCA9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85933AD-5F57-764A-867B-69D9C512D3F6}" type="pres">
      <dgm:prSet presAssocID="{7C98EC84-B9F4-436C-BB8B-671D87BBCA9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C142606-3697-3941-85DF-ABB91232E3F9}" type="presOf" srcId="{D67625BC-1124-4D39-817C-4B45325E7401}" destId="{585933AD-5F57-764A-867B-69D9C512D3F6}" srcOrd="0" destOrd="2" presId="urn:microsoft.com/office/officeart/2005/8/layout/vList2"/>
    <dgm:cxn modelId="{074F601C-2F3E-49C8-BB0C-6A63F9DE6979}" srcId="{7C98EC84-B9F4-436C-BB8B-671D87BBCA90}" destId="{930C5226-BDF8-4511-A8FB-E83EBD556AFA}" srcOrd="1" destOrd="0" parTransId="{42A4864F-C842-4C25-9438-FDB8DD952EBC}" sibTransId="{67D97B15-AD68-4655-822C-4561B1C8F3BC}"/>
    <dgm:cxn modelId="{7FE7AD2F-9C6B-4B49-B0F1-02D13B31CB1E}" srcId="{7C98EC84-B9F4-436C-BB8B-671D87BBCA90}" destId="{B58C74DA-30EF-48D0-BB8D-0CBD8D332BB7}" srcOrd="3" destOrd="0" parTransId="{A9EC85D7-1361-4305-BD2E-BA6E43B57D7B}" sibTransId="{9B91EA81-07B5-4B50-998A-D0BB8F724C20}"/>
    <dgm:cxn modelId="{A252F13C-47E8-6543-9198-BDF5B704B163}" type="presOf" srcId="{B58C74DA-30EF-48D0-BB8D-0CBD8D332BB7}" destId="{585933AD-5F57-764A-867B-69D9C512D3F6}" srcOrd="0" destOrd="3" presId="urn:microsoft.com/office/officeart/2005/8/layout/vList2"/>
    <dgm:cxn modelId="{37662184-E4BB-7C4D-A11E-03E6723103A4}" type="presOf" srcId="{930C5226-BDF8-4511-A8FB-E83EBD556AFA}" destId="{585933AD-5F57-764A-867B-69D9C512D3F6}" srcOrd="0" destOrd="1" presId="urn:microsoft.com/office/officeart/2005/8/layout/vList2"/>
    <dgm:cxn modelId="{0AD89488-0BAD-1942-9CF0-8E63E5814AA2}" type="presOf" srcId="{469134A1-0E5F-420B-8572-5B46017AAA01}" destId="{585933AD-5F57-764A-867B-69D9C512D3F6}" srcOrd="0" destOrd="0" presId="urn:microsoft.com/office/officeart/2005/8/layout/vList2"/>
    <dgm:cxn modelId="{A32C10B0-89F0-7D49-8B25-47D81EFDEB4D}" type="presOf" srcId="{7C98EC84-B9F4-436C-BB8B-671D87BBCA90}" destId="{B62E20C0-6581-644D-9F87-4DBB4B932925}" srcOrd="0" destOrd="0" presId="urn:microsoft.com/office/officeart/2005/8/layout/vList2"/>
    <dgm:cxn modelId="{FC95A8B3-ECE5-42B4-8B26-528EFA28BC8D}" srcId="{7C98EC84-B9F4-436C-BB8B-671D87BBCA90}" destId="{D67625BC-1124-4D39-817C-4B45325E7401}" srcOrd="2" destOrd="0" parTransId="{2D422598-E38B-4805-B37A-B4A01EE8EA90}" sibTransId="{A2CD6B6B-99DA-4400-AA66-421E0F0063D2}"/>
    <dgm:cxn modelId="{1315C0C1-A94C-5A4D-8607-2F0A00AB9D70}" type="presOf" srcId="{F2F84847-1472-4153-872B-4AB82C493D32}" destId="{38433A80-9C33-D248-8F31-BE43AE95DDBA}" srcOrd="0" destOrd="0" presId="urn:microsoft.com/office/officeart/2005/8/layout/vList2"/>
    <dgm:cxn modelId="{F09610D8-0DF6-4A3B-9141-4ABA39866CE9}" srcId="{F2F84847-1472-4153-872B-4AB82C493D32}" destId="{7C98EC84-B9F4-436C-BB8B-671D87BBCA90}" srcOrd="0" destOrd="0" parTransId="{F0194195-F487-4C3E-94D5-D43566C742EB}" sibTransId="{517C10B5-C25D-4EB9-8822-33AFE000C3E3}"/>
    <dgm:cxn modelId="{F3FCBAF5-DD81-4680-AD8B-DFCFAEF563D7}" srcId="{7C98EC84-B9F4-436C-BB8B-671D87BBCA90}" destId="{469134A1-0E5F-420B-8572-5B46017AAA01}" srcOrd="0" destOrd="0" parTransId="{82C653C7-86CC-4492-B869-1C698C1FFE2A}" sibTransId="{370E81DA-ECAE-42D2-AC0C-249FDFDC8DE9}"/>
    <dgm:cxn modelId="{4B659DB8-620B-F24C-9ECB-EA81D410A369}" type="presParOf" srcId="{38433A80-9C33-D248-8F31-BE43AE95DDBA}" destId="{B62E20C0-6581-644D-9F87-4DBB4B932925}" srcOrd="0" destOrd="0" presId="urn:microsoft.com/office/officeart/2005/8/layout/vList2"/>
    <dgm:cxn modelId="{8B64B423-1675-0A4B-AF69-15CF0E53C187}" type="presParOf" srcId="{38433A80-9C33-D248-8F31-BE43AE95DDBA}" destId="{585933AD-5F57-764A-867B-69D9C512D3F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542B06-3FC6-4094-9C27-60850267F6D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FFBFB3-279F-4894-AE61-4DE376DB837E}">
      <dgm:prSet/>
      <dgm:spPr/>
      <dgm:t>
        <a:bodyPr/>
        <a:lstStyle/>
        <a:p>
          <a:r>
            <a:rPr lang="en-US" b="1" dirty="0"/>
            <a:t>Intimate</a:t>
          </a:r>
          <a:r>
            <a:rPr lang="en-US" dirty="0"/>
            <a:t> time together in their own home</a:t>
          </a:r>
        </a:p>
      </dgm:t>
    </dgm:pt>
    <dgm:pt modelId="{99C17E6B-1E71-419D-8C44-42ED5F9654BE}" type="parTrans" cxnId="{5DE94B89-D914-410F-A567-F47E5ED78BD8}">
      <dgm:prSet/>
      <dgm:spPr/>
      <dgm:t>
        <a:bodyPr/>
        <a:lstStyle/>
        <a:p>
          <a:endParaRPr lang="en-US"/>
        </a:p>
      </dgm:t>
    </dgm:pt>
    <dgm:pt modelId="{8632A06F-F3E9-449F-929D-9FCF3D036326}" type="sibTrans" cxnId="{5DE94B89-D914-410F-A567-F47E5ED78BD8}">
      <dgm:prSet/>
      <dgm:spPr/>
      <dgm:t>
        <a:bodyPr/>
        <a:lstStyle/>
        <a:p>
          <a:endParaRPr lang="en-US"/>
        </a:p>
      </dgm:t>
    </dgm:pt>
    <dgm:pt modelId="{14D23234-90A5-434D-89C0-49BF92E55F35}">
      <dgm:prSet/>
      <dgm:spPr/>
      <dgm:t>
        <a:bodyPr/>
        <a:lstStyle/>
        <a:p>
          <a:r>
            <a:rPr lang="en-US" dirty="0"/>
            <a:t>A </a:t>
          </a:r>
          <a:r>
            <a:rPr lang="en-US" b="1" dirty="0"/>
            <a:t>meaningful</a:t>
          </a:r>
          <a:r>
            <a:rPr lang="en-US" dirty="0"/>
            <a:t> activity they could do without leaving the house</a:t>
          </a:r>
        </a:p>
      </dgm:t>
    </dgm:pt>
    <dgm:pt modelId="{9EF56FFB-9962-426B-B768-CFBD8BA59414}" type="parTrans" cxnId="{D61675A8-F0D4-4553-8CAF-F6D72D36E280}">
      <dgm:prSet/>
      <dgm:spPr/>
      <dgm:t>
        <a:bodyPr/>
        <a:lstStyle/>
        <a:p>
          <a:endParaRPr lang="en-US"/>
        </a:p>
      </dgm:t>
    </dgm:pt>
    <dgm:pt modelId="{0D1DE9C1-FB47-4F22-9989-CE65B4A0BD7C}" type="sibTrans" cxnId="{D61675A8-F0D4-4553-8CAF-F6D72D36E280}">
      <dgm:prSet/>
      <dgm:spPr/>
      <dgm:t>
        <a:bodyPr/>
        <a:lstStyle/>
        <a:p>
          <a:endParaRPr lang="en-US"/>
        </a:p>
      </dgm:t>
    </dgm:pt>
    <dgm:pt modelId="{69C6E674-E9F7-4F4A-B758-E330258F78FA}">
      <dgm:prSet/>
      <dgm:spPr/>
      <dgm:t>
        <a:bodyPr/>
        <a:lstStyle/>
        <a:p>
          <a:r>
            <a:rPr lang="en-US" b="1" dirty="0"/>
            <a:t>Reciproca</a:t>
          </a:r>
          <a:r>
            <a:rPr lang="en-US" dirty="0"/>
            <a:t>l engagement: leading the activity and in music choices</a:t>
          </a:r>
        </a:p>
      </dgm:t>
    </dgm:pt>
    <dgm:pt modelId="{4F482E8C-FE9E-40A3-9C50-FD93C1CE15B1}" type="parTrans" cxnId="{0EA774D7-FA9F-44C6-BD10-CA1A07D40670}">
      <dgm:prSet/>
      <dgm:spPr/>
      <dgm:t>
        <a:bodyPr/>
        <a:lstStyle/>
        <a:p>
          <a:endParaRPr lang="en-US"/>
        </a:p>
      </dgm:t>
    </dgm:pt>
    <dgm:pt modelId="{26DA1135-CFA9-45AB-A334-21899D8B6D84}" type="sibTrans" cxnId="{0EA774D7-FA9F-44C6-BD10-CA1A07D40670}">
      <dgm:prSet/>
      <dgm:spPr/>
      <dgm:t>
        <a:bodyPr/>
        <a:lstStyle/>
        <a:p>
          <a:endParaRPr lang="en-US"/>
        </a:p>
      </dgm:t>
    </dgm:pt>
    <dgm:pt modelId="{57915E32-4BAA-4D86-90B5-81BA1CB45BBF}">
      <dgm:prSet/>
      <dgm:spPr/>
      <dgm:t>
        <a:bodyPr/>
        <a:lstStyle/>
        <a:p>
          <a:r>
            <a:rPr lang="en-US" b="1" dirty="0"/>
            <a:t>Playful</a:t>
          </a:r>
          <a:r>
            <a:rPr lang="en-US" dirty="0"/>
            <a:t> and joyful “It’s like re-discovering your inner child”</a:t>
          </a:r>
        </a:p>
      </dgm:t>
    </dgm:pt>
    <dgm:pt modelId="{132D6255-7581-437B-B53F-0419693D6E3D}" type="parTrans" cxnId="{924BC98B-7ED7-4255-9D79-DF449F91A783}">
      <dgm:prSet/>
      <dgm:spPr/>
      <dgm:t>
        <a:bodyPr/>
        <a:lstStyle/>
        <a:p>
          <a:endParaRPr lang="en-US"/>
        </a:p>
      </dgm:t>
    </dgm:pt>
    <dgm:pt modelId="{9B7A058F-70FE-41E5-94B0-F526418495EA}" type="sibTrans" cxnId="{924BC98B-7ED7-4255-9D79-DF449F91A783}">
      <dgm:prSet/>
      <dgm:spPr/>
      <dgm:t>
        <a:bodyPr/>
        <a:lstStyle/>
        <a:p>
          <a:endParaRPr lang="en-US"/>
        </a:p>
      </dgm:t>
    </dgm:pt>
    <dgm:pt modelId="{62026CE3-2991-4ED5-B1FE-B5991A44BDF9}">
      <dgm:prSet/>
      <dgm:spPr/>
      <dgm:t>
        <a:bodyPr/>
        <a:lstStyle/>
        <a:p>
          <a:r>
            <a:rPr lang="en-US" b="1" dirty="0"/>
            <a:t>Creative</a:t>
          </a:r>
          <a:r>
            <a:rPr lang="en-US" dirty="0"/>
            <a:t> and expressive “it’s brought both of us out our shells”    “Whatever you do it’s not wrong, it’s liberating”        “to see that coming out of my mum is just magic”</a:t>
          </a:r>
        </a:p>
      </dgm:t>
    </dgm:pt>
    <dgm:pt modelId="{5913D40B-CB94-49D9-B092-5A79FEA36CB5}" type="parTrans" cxnId="{E39CCBAB-79E3-452E-8CA1-9749CE739340}">
      <dgm:prSet/>
      <dgm:spPr/>
      <dgm:t>
        <a:bodyPr/>
        <a:lstStyle/>
        <a:p>
          <a:endParaRPr lang="en-US"/>
        </a:p>
      </dgm:t>
    </dgm:pt>
    <dgm:pt modelId="{82540678-8B5D-43F4-AACB-55189BA379BF}" type="sibTrans" cxnId="{E39CCBAB-79E3-452E-8CA1-9749CE739340}">
      <dgm:prSet/>
      <dgm:spPr/>
      <dgm:t>
        <a:bodyPr/>
        <a:lstStyle/>
        <a:p>
          <a:endParaRPr lang="en-US"/>
        </a:p>
      </dgm:t>
    </dgm:pt>
    <dgm:pt modelId="{5D983F57-845F-4C57-B655-B004BEE83972}">
      <dgm:prSet/>
      <dgm:spPr/>
      <dgm:t>
        <a:bodyPr/>
        <a:lstStyle/>
        <a:p>
          <a:r>
            <a:rPr lang="en-US" dirty="0"/>
            <a:t>Extending the </a:t>
          </a:r>
          <a:r>
            <a:rPr lang="en-US" b="1" dirty="0"/>
            <a:t>connection</a:t>
          </a:r>
          <a:r>
            <a:rPr lang="en-US" dirty="0"/>
            <a:t> to other family members</a:t>
          </a:r>
        </a:p>
      </dgm:t>
    </dgm:pt>
    <dgm:pt modelId="{E185287B-4B39-4919-887A-347EEBECB95B}" type="parTrans" cxnId="{54DCE9C7-AD74-4938-A9D8-A2EDA17F4E97}">
      <dgm:prSet/>
      <dgm:spPr/>
      <dgm:t>
        <a:bodyPr/>
        <a:lstStyle/>
        <a:p>
          <a:endParaRPr lang="en-US"/>
        </a:p>
      </dgm:t>
    </dgm:pt>
    <dgm:pt modelId="{5962B6FD-841C-464D-B37A-96AC886F534B}" type="sibTrans" cxnId="{54DCE9C7-AD74-4938-A9D8-A2EDA17F4E97}">
      <dgm:prSet/>
      <dgm:spPr/>
      <dgm:t>
        <a:bodyPr/>
        <a:lstStyle/>
        <a:p>
          <a:endParaRPr lang="en-US"/>
        </a:p>
      </dgm:t>
    </dgm:pt>
    <dgm:pt modelId="{DB440C90-299A-411B-8134-46ADDE518D4B}">
      <dgm:prSet/>
      <dgm:spPr/>
      <dgm:t>
        <a:bodyPr/>
        <a:lstStyle/>
        <a:p>
          <a:r>
            <a:rPr lang="en-US" b="1" dirty="0"/>
            <a:t>Stress reduction </a:t>
          </a:r>
          <a:r>
            <a:rPr lang="en-US" dirty="0"/>
            <a:t>and </a:t>
          </a:r>
          <a:r>
            <a:rPr lang="en-US" dirty="0" err="1"/>
            <a:t>energising</a:t>
          </a:r>
          <a:r>
            <a:rPr lang="en-US" dirty="0"/>
            <a:t> “I know I’ll feel better by the end of the session” </a:t>
          </a:r>
        </a:p>
      </dgm:t>
    </dgm:pt>
    <dgm:pt modelId="{7A1A5F1F-4395-47F5-8261-E419A6779E68}" type="parTrans" cxnId="{29A01530-5955-4971-BD09-1E398202E7B7}">
      <dgm:prSet/>
      <dgm:spPr/>
      <dgm:t>
        <a:bodyPr/>
        <a:lstStyle/>
        <a:p>
          <a:endParaRPr lang="en-US"/>
        </a:p>
      </dgm:t>
    </dgm:pt>
    <dgm:pt modelId="{7BA7A7DC-FBD8-4F0A-B3D3-25AF3F2F961B}" type="sibTrans" cxnId="{29A01530-5955-4971-BD09-1E398202E7B7}">
      <dgm:prSet/>
      <dgm:spPr/>
      <dgm:t>
        <a:bodyPr/>
        <a:lstStyle/>
        <a:p>
          <a:endParaRPr lang="en-US"/>
        </a:p>
      </dgm:t>
    </dgm:pt>
    <dgm:pt modelId="{38057A5D-DE0D-E843-9603-CD6A84CB1D46}" type="pres">
      <dgm:prSet presAssocID="{64542B06-3FC6-4094-9C27-60850267F6DC}" presName="vert0" presStyleCnt="0">
        <dgm:presLayoutVars>
          <dgm:dir/>
          <dgm:animOne val="branch"/>
          <dgm:animLvl val="lvl"/>
        </dgm:presLayoutVars>
      </dgm:prSet>
      <dgm:spPr/>
    </dgm:pt>
    <dgm:pt modelId="{02DF5BE0-8C30-CC42-9EC0-C57D9E41BB49}" type="pres">
      <dgm:prSet presAssocID="{9AFFBFB3-279F-4894-AE61-4DE376DB837E}" presName="thickLine" presStyleLbl="alignNode1" presStyleIdx="0" presStyleCnt="7"/>
      <dgm:spPr/>
    </dgm:pt>
    <dgm:pt modelId="{22D04CFE-F699-CA47-8AC5-C8C151739B43}" type="pres">
      <dgm:prSet presAssocID="{9AFFBFB3-279F-4894-AE61-4DE376DB837E}" presName="horz1" presStyleCnt="0"/>
      <dgm:spPr/>
    </dgm:pt>
    <dgm:pt modelId="{77FEC1AC-0688-CA44-87DE-67C36AA9E895}" type="pres">
      <dgm:prSet presAssocID="{9AFFBFB3-279F-4894-AE61-4DE376DB837E}" presName="tx1" presStyleLbl="revTx" presStyleIdx="0" presStyleCnt="7"/>
      <dgm:spPr/>
    </dgm:pt>
    <dgm:pt modelId="{BD44A0CD-A31F-4646-A562-4C1135C42C6E}" type="pres">
      <dgm:prSet presAssocID="{9AFFBFB3-279F-4894-AE61-4DE376DB837E}" presName="vert1" presStyleCnt="0"/>
      <dgm:spPr/>
    </dgm:pt>
    <dgm:pt modelId="{6F42E004-15B1-FD46-BF6C-92FF7AAE398D}" type="pres">
      <dgm:prSet presAssocID="{14D23234-90A5-434D-89C0-49BF92E55F35}" presName="thickLine" presStyleLbl="alignNode1" presStyleIdx="1" presStyleCnt="7"/>
      <dgm:spPr/>
    </dgm:pt>
    <dgm:pt modelId="{78F6F346-B508-994C-95AF-B0E7D4A83209}" type="pres">
      <dgm:prSet presAssocID="{14D23234-90A5-434D-89C0-49BF92E55F35}" presName="horz1" presStyleCnt="0"/>
      <dgm:spPr/>
    </dgm:pt>
    <dgm:pt modelId="{7C20E7AF-D4CC-9241-8217-8AEDE4DEC2C5}" type="pres">
      <dgm:prSet presAssocID="{14D23234-90A5-434D-89C0-49BF92E55F35}" presName="tx1" presStyleLbl="revTx" presStyleIdx="1" presStyleCnt="7"/>
      <dgm:spPr/>
    </dgm:pt>
    <dgm:pt modelId="{CB63F575-3E03-C741-943F-E853AC8BCCC1}" type="pres">
      <dgm:prSet presAssocID="{14D23234-90A5-434D-89C0-49BF92E55F35}" presName="vert1" presStyleCnt="0"/>
      <dgm:spPr/>
    </dgm:pt>
    <dgm:pt modelId="{51E5AAA7-8BBF-5A4D-B999-55DBECD85903}" type="pres">
      <dgm:prSet presAssocID="{69C6E674-E9F7-4F4A-B758-E330258F78FA}" presName="thickLine" presStyleLbl="alignNode1" presStyleIdx="2" presStyleCnt="7"/>
      <dgm:spPr/>
    </dgm:pt>
    <dgm:pt modelId="{BF70B90D-DA54-0B49-80F3-D68AA7817A07}" type="pres">
      <dgm:prSet presAssocID="{69C6E674-E9F7-4F4A-B758-E330258F78FA}" presName="horz1" presStyleCnt="0"/>
      <dgm:spPr/>
    </dgm:pt>
    <dgm:pt modelId="{AFB15C8B-4F92-7047-8495-2DBFD18FF686}" type="pres">
      <dgm:prSet presAssocID="{69C6E674-E9F7-4F4A-B758-E330258F78FA}" presName="tx1" presStyleLbl="revTx" presStyleIdx="2" presStyleCnt="7"/>
      <dgm:spPr/>
    </dgm:pt>
    <dgm:pt modelId="{1CF7E933-379E-6E4F-AA6B-3BC62F6BF2CF}" type="pres">
      <dgm:prSet presAssocID="{69C6E674-E9F7-4F4A-B758-E330258F78FA}" presName="vert1" presStyleCnt="0"/>
      <dgm:spPr/>
    </dgm:pt>
    <dgm:pt modelId="{12D5F031-5566-E242-8EE7-081D801131D4}" type="pres">
      <dgm:prSet presAssocID="{57915E32-4BAA-4D86-90B5-81BA1CB45BBF}" presName="thickLine" presStyleLbl="alignNode1" presStyleIdx="3" presStyleCnt="7"/>
      <dgm:spPr/>
    </dgm:pt>
    <dgm:pt modelId="{9BD05F01-CC27-9040-9882-F53B184318B6}" type="pres">
      <dgm:prSet presAssocID="{57915E32-4BAA-4D86-90B5-81BA1CB45BBF}" presName="horz1" presStyleCnt="0"/>
      <dgm:spPr/>
    </dgm:pt>
    <dgm:pt modelId="{37D0FD1F-B5F1-F946-BAEE-D914D9A8F6A7}" type="pres">
      <dgm:prSet presAssocID="{57915E32-4BAA-4D86-90B5-81BA1CB45BBF}" presName="tx1" presStyleLbl="revTx" presStyleIdx="3" presStyleCnt="7"/>
      <dgm:spPr/>
    </dgm:pt>
    <dgm:pt modelId="{FF998ECF-80FA-8344-B06B-BD6DBCB18B35}" type="pres">
      <dgm:prSet presAssocID="{57915E32-4BAA-4D86-90B5-81BA1CB45BBF}" presName="vert1" presStyleCnt="0"/>
      <dgm:spPr/>
    </dgm:pt>
    <dgm:pt modelId="{BB45A15A-C4ED-3747-86EE-92B1177BF8C0}" type="pres">
      <dgm:prSet presAssocID="{62026CE3-2991-4ED5-B1FE-B5991A44BDF9}" presName="thickLine" presStyleLbl="alignNode1" presStyleIdx="4" presStyleCnt="7"/>
      <dgm:spPr/>
    </dgm:pt>
    <dgm:pt modelId="{67576DB3-B673-C847-9A69-D7FCE7C3F42F}" type="pres">
      <dgm:prSet presAssocID="{62026CE3-2991-4ED5-B1FE-B5991A44BDF9}" presName="horz1" presStyleCnt="0"/>
      <dgm:spPr/>
    </dgm:pt>
    <dgm:pt modelId="{06757649-AB4E-204A-8E68-C1093D3C9F20}" type="pres">
      <dgm:prSet presAssocID="{62026CE3-2991-4ED5-B1FE-B5991A44BDF9}" presName="tx1" presStyleLbl="revTx" presStyleIdx="4" presStyleCnt="7"/>
      <dgm:spPr/>
    </dgm:pt>
    <dgm:pt modelId="{1891B52B-4C98-5042-81C6-878B06DF74D5}" type="pres">
      <dgm:prSet presAssocID="{62026CE3-2991-4ED5-B1FE-B5991A44BDF9}" presName="vert1" presStyleCnt="0"/>
      <dgm:spPr/>
    </dgm:pt>
    <dgm:pt modelId="{1DFAF43D-905E-3D43-9BDD-5DC2E4950FDF}" type="pres">
      <dgm:prSet presAssocID="{5D983F57-845F-4C57-B655-B004BEE83972}" presName="thickLine" presStyleLbl="alignNode1" presStyleIdx="5" presStyleCnt="7"/>
      <dgm:spPr/>
    </dgm:pt>
    <dgm:pt modelId="{765CC18F-64BA-CB48-A684-0BF6AD716A3F}" type="pres">
      <dgm:prSet presAssocID="{5D983F57-845F-4C57-B655-B004BEE83972}" presName="horz1" presStyleCnt="0"/>
      <dgm:spPr/>
    </dgm:pt>
    <dgm:pt modelId="{4527844B-D347-8F42-8B6D-0ACC547FCA23}" type="pres">
      <dgm:prSet presAssocID="{5D983F57-845F-4C57-B655-B004BEE83972}" presName="tx1" presStyleLbl="revTx" presStyleIdx="5" presStyleCnt="7"/>
      <dgm:spPr/>
    </dgm:pt>
    <dgm:pt modelId="{487E723E-8508-2947-91BF-47982A6AE7AC}" type="pres">
      <dgm:prSet presAssocID="{5D983F57-845F-4C57-B655-B004BEE83972}" presName="vert1" presStyleCnt="0"/>
      <dgm:spPr/>
    </dgm:pt>
    <dgm:pt modelId="{41964D17-2232-F54D-A66A-926B1BFFF14D}" type="pres">
      <dgm:prSet presAssocID="{DB440C90-299A-411B-8134-46ADDE518D4B}" presName="thickLine" presStyleLbl="alignNode1" presStyleIdx="6" presStyleCnt="7"/>
      <dgm:spPr/>
    </dgm:pt>
    <dgm:pt modelId="{20794106-EAA6-DA45-B329-7A99778415EF}" type="pres">
      <dgm:prSet presAssocID="{DB440C90-299A-411B-8134-46ADDE518D4B}" presName="horz1" presStyleCnt="0"/>
      <dgm:spPr/>
    </dgm:pt>
    <dgm:pt modelId="{5221A8D0-1BA8-9549-AEE3-5F535E6C5E61}" type="pres">
      <dgm:prSet presAssocID="{DB440C90-299A-411B-8134-46ADDE518D4B}" presName="tx1" presStyleLbl="revTx" presStyleIdx="6" presStyleCnt="7"/>
      <dgm:spPr/>
    </dgm:pt>
    <dgm:pt modelId="{A36B866D-6E70-CA42-9989-9921221E6D63}" type="pres">
      <dgm:prSet presAssocID="{DB440C90-299A-411B-8134-46ADDE518D4B}" presName="vert1" presStyleCnt="0"/>
      <dgm:spPr/>
    </dgm:pt>
  </dgm:ptLst>
  <dgm:cxnLst>
    <dgm:cxn modelId="{1E9E7517-4B90-3746-84B8-248A0A69D10E}" type="presOf" srcId="{5D983F57-845F-4C57-B655-B004BEE83972}" destId="{4527844B-D347-8F42-8B6D-0ACC547FCA23}" srcOrd="0" destOrd="0" presId="urn:microsoft.com/office/officeart/2008/layout/LinedList"/>
    <dgm:cxn modelId="{9989C723-F56C-DD44-A84E-200FA1A85311}" type="presOf" srcId="{14D23234-90A5-434D-89C0-49BF92E55F35}" destId="{7C20E7AF-D4CC-9241-8217-8AEDE4DEC2C5}" srcOrd="0" destOrd="0" presId="urn:microsoft.com/office/officeart/2008/layout/LinedList"/>
    <dgm:cxn modelId="{29A01530-5955-4971-BD09-1E398202E7B7}" srcId="{64542B06-3FC6-4094-9C27-60850267F6DC}" destId="{DB440C90-299A-411B-8134-46ADDE518D4B}" srcOrd="6" destOrd="0" parTransId="{7A1A5F1F-4395-47F5-8261-E419A6779E68}" sibTransId="{7BA7A7DC-FBD8-4F0A-B3D3-25AF3F2F961B}"/>
    <dgm:cxn modelId="{5FEADF47-7818-1045-A1ED-05057B094BEF}" type="presOf" srcId="{9AFFBFB3-279F-4894-AE61-4DE376DB837E}" destId="{77FEC1AC-0688-CA44-87DE-67C36AA9E895}" srcOrd="0" destOrd="0" presId="urn:microsoft.com/office/officeart/2008/layout/LinedList"/>
    <dgm:cxn modelId="{939E9C79-B912-3D44-B2E5-B95A4B9AA097}" type="presOf" srcId="{69C6E674-E9F7-4F4A-B758-E330258F78FA}" destId="{AFB15C8B-4F92-7047-8495-2DBFD18FF686}" srcOrd="0" destOrd="0" presId="urn:microsoft.com/office/officeart/2008/layout/LinedList"/>
    <dgm:cxn modelId="{5DE94B89-D914-410F-A567-F47E5ED78BD8}" srcId="{64542B06-3FC6-4094-9C27-60850267F6DC}" destId="{9AFFBFB3-279F-4894-AE61-4DE376DB837E}" srcOrd="0" destOrd="0" parTransId="{99C17E6B-1E71-419D-8C44-42ED5F9654BE}" sibTransId="{8632A06F-F3E9-449F-929D-9FCF3D036326}"/>
    <dgm:cxn modelId="{924BC98B-7ED7-4255-9D79-DF449F91A783}" srcId="{64542B06-3FC6-4094-9C27-60850267F6DC}" destId="{57915E32-4BAA-4D86-90B5-81BA1CB45BBF}" srcOrd="3" destOrd="0" parTransId="{132D6255-7581-437B-B53F-0419693D6E3D}" sibTransId="{9B7A058F-70FE-41E5-94B0-F526418495EA}"/>
    <dgm:cxn modelId="{FAFB5EA4-860C-814E-A0B8-4DF7A52A97A8}" type="presOf" srcId="{DB440C90-299A-411B-8134-46ADDE518D4B}" destId="{5221A8D0-1BA8-9549-AEE3-5F535E6C5E61}" srcOrd="0" destOrd="0" presId="urn:microsoft.com/office/officeart/2008/layout/LinedList"/>
    <dgm:cxn modelId="{D61675A8-F0D4-4553-8CAF-F6D72D36E280}" srcId="{64542B06-3FC6-4094-9C27-60850267F6DC}" destId="{14D23234-90A5-434D-89C0-49BF92E55F35}" srcOrd="1" destOrd="0" parTransId="{9EF56FFB-9962-426B-B768-CFBD8BA59414}" sibTransId="{0D1DE9C1-FB47-4F22-9989-CE65B4A0BD7C}"/>
    <dgm:cxn modelId="{E39CCBAB-79E3-452E-8CA1-9749CE739340}" srcId="{64542B06-3FC6-4094-9C27-60850267F6DC}" destId="{62026CE3-2991-4ED5-B1FE-B5991A44BDF9}" srcOrd="4" destOrd="0" parTransId="{5913D40B-CB94-49D9-B092-5A79FEA36CB5}" sibTransId="{82540678-8B5D-43F4-AACB-55189BA379BF}"/>
    <dgm:cxn modelId="{EC5008C3-BABD-884E-9201-3D384F7DCD5D}" type="presOf" srcId="{64542B06-3FC6-4094-9C27-60850267F6DC}" destId="{38057A5D-DE0D-E843-9603-CD6A84CB1D46}" srcOrd="0" destOrd="0" presId="urn:microsoft.com/office/officeart/2008/layout/LinedList"/>
    <dgm:cxn modelId="{2999C8C7-5D08-D84C-A327-2552982FED68}" type="presOf" srcId="{62026CE3-2991-4ED5-B1FE-B5991A44BDF9}" destId="{06757649-AB4E-204A-8E68-C1093D3C9F20}" srcOrd="0" destOrd="0" presId="urn:microsoft.com/office/officeart/2008/layout/LinedList"/>
    <dgm:cxn modelId="{54DCE9C7-AD74-4938-A9D8-A2EDA17F4E97}" srcId="{64542B06-3FC6-4094-9C27-60850267F6DC}" destId="{5D983F57-845F-4C57-B655-B004BEE83972}" srcOrd="5" destOrd="0" parTransId="{E185287B-4B39-4919-887A-347EEBECB95B}" sibTransId="{5962B6FD-841C-464D-B37A-96AC886F534B}"/>
    <dgm:cxn modelId="{700D68D6-771C-D24B-A4F1-72E0AE6C603B}" type="presOf" srcId="{57915E32-4BAA-4D86-90B5-81BA1CB45BBF}" destId="{37D0FD1F-B5F1-F946-BAEE-D914D9A8F6A7}" srcOrd="0" destOrd="0" presId="urn:microsoft.com/office/officeart/2008/layout/LinedList"/>
    <dgm:cxn modelId="{0EA774D7-FA9F-44C6-BD10-CA1A07D40670}" srcId="{64542B06-3FC6-4094-9C27-60850267F6DC}" destId="{69C6E674-E9F7-4F4A-B758-E330258F78FA}" srcOrd="2" destOrd="0" parTransId="{4F482E8C-FE9E-40A3-9C50-FD93C1CE15B1}" sibTransId="{26DA1135-CFA9-45AB-A334-21899D8B6D84}"/>
    <dgm:cxn modelId="{4C008565-901E-4549-BA06-0791A5836758}" type="presParOf" srcId="{38057A5D-DE0D-E843-9603-CD6A84CB1D46}" destId="{02DF5BE0-8C30-CC42-9EC0-C57D9E41BB49}" srcOrd="0" destOrd="0" presId="urn:microsoft.com/office/officeart/2008/layout/LinedList"/>
    <dgm:cxn modelId="{21E24E6D-CB49-F54E-BC06-86B19249E00C}" type="presParOf" srcId="{38057A5D-DE0D-E843-9603-CD6A84CB1D46}" destId="{22D04CFE-F699-CA47-8AC5-C8C151739B43}" srcOrd="1" destOrd="0" presId="urn:microsoft.com/office/officeart/2008/layout/LinedList"/>
    <dgm:cxn modelId="{D3E6766D-E518-884D-8BB9-E5B953A9526A}" type="presParOf" srcId="{22D04CFE-F699-CA47-8AC5-C8C151739B43}" destId="{77FEC1AC-0688-CA44-87DE-67C36AA9E895}" srcOrd="0" destOrd="0" presId="urn:microsoft.com/office/officeart/2008/layout/LinedList"/>
    <dgm:cxn modelId="{F0EFC280-FBAE-E746-8095-DC87B7845977}" type="presParOf" srcId="{22D04CFE-F699-CA47-8AC5-C8C151739B43}" destId="{BD44A0CD-A31F-4646-A562-4C1135C42C6E}" srcOrd="1" destOrd="0" presId="urn:microsoft.com/office/officeart/2008/layout/LinedList"/>
    <dgm:cxn modelId="{B65D1690-758A-8949-B0F0-B140B1D0A58B}" type="presParOf" srcId="{38057A5D-DE0D-E843-9603-CD6A84CB1D46}" destId="{6F42E004-15B1-FD46-BF6C-92FF7AAE398D}" srcOrd="2" destOrd="0" presId="urn:microsoft.com/office/officeart/2008/layout/LinedList"/>
    <dgm:cxn modelId="{9681FF8B-8A11-174C-B81E-C279EF8338BA}" type="presParOf" srcId="{38057A5D-DE0D-E843-9603-CD6A84CB1D46}" destId="{78F6F346-B508-994C-95AF-B0E7D4A83209}" srcOrd="3" destOrd="0" presId="urn:microsoft.com/office/officeart/2008/layout/LinedList"/>
    <dgm:cxn modelId="{8D3C5FBE-FAAF-5D44-B943-64D0D26F0860}" type="presParOf" srcId="{78F6F346-B508-994C-95AF-B0E7D4A83209}" destId="{7C20E7AF-D4CC-9241-8217-8AEDE4DEC2C5}" srcOrd="0" destOrd="0" presId="urn:microsoft.com/office/officeart/2008/layout/LinedList"/>
    <dgm:cxn modelId="{B766CB3D-0D40-6D42-AE18-5500D8ED9433}" type="presParOf" srcId="{78F6F346-B508-994C-95AF-B0E7D4A83209}" destId="{CB63F575-3E03-C741-943F-E853AC8BCCC1}" srcOrd="1" destOrd="0" presId="urn:microsoft.com/office/officeart/2008/layout/LinedList"/>
    <dgm:cxn modelId="{990BB229-815F-F04F-968D-49C60315871B}" type="presParOf" srcId="{38057A5D-DE0D-E843-9603-CD6A84CB1D46}" destId="{51E5AAA7-8BBF-5A4D-B999-55DBECD85903}" srcOrd="4" destOrd="0" presId="urn:microsoft.com/office/officeart/2008/layout/LinedList"/>
    <dgm:cxn modelId="{DB0057C5-6A45-F146-85C8-B38A3E18BB26}" type="presParOf" srcId="{38057A5D-DE0D-E843-9603-CD6A84CB1D46}" destId="{BF70B90D-DA54-0B49-80F3-D68AA7817A07}" srcOrd="5" destOrd="0" presId="urn:microsoft.com/office/officeart/2008/layout/LinedList"/>
    <dgm:cxn modelId="{65A5CFFE-7562-C245-89E0-371D87A9B9DE}" type="presParOf" srcId="{BF70B90D-DA54-0B49-80F3-D68AA7817A07}" destId="{AFB15C8B-4F92-7047-8495-2DBFD18FF686}" srcOrd="0" destOrd="0" presId="urn:microsoft.com/office/officeart/2008/layout/LinedList"/>
    <dgm:cxn modelId="{4E347591-F686-A640-90DD-F168C7B92C25}" type="presParOf" srcId="{BF70B90D-DA54-0B49-80F3-D68AA7817A07}" destId="{1CF7E933-379E-6E4F-AA6B-3BC62F6BF2CF}" srcOrd="1" destOrd="0" presId="urn:microsoft.com/office/officeart/2008/layout/LinedList"/>
    <dgm:cxn modelId="{9705E0FE-093A-2240-B5D9-7C2452C01FDC}" type="presParOf" srcId="{38057A5D-DE0D-E843-9603-CD6A84CB1D46}" destId="{12D5F031-5566-E242-8EE7-081D801131D4}" srcOrd="6" destOrd="0" presId="urn:microsoft.com/office/officeart/2008/layout/LinedList"/>
    <dgm:cxn modelId="{A3E865CF-E964-AF4D-B2BE-6599D8FC6DE3}" type="presParOf" srcId="{38057A5D-DE0D-E843-9603-CD6A84CB1D46}" destId="{9BD05F01-CC27-9040-9882-F53B184318B6}" srcOrd="7" destOrd="0" presId="urn:microsoft.com/office/officeart/2008/layout/LinedList"/>
    <dgm:cxn modelId="{A0A2FF1B-8BB0-B141-90DA-F001CDA9D0BB}" type="presParOf" srcId="{9BD05F01-CC27-9040-9882-F53B184318B6}" destId="{37D0FD1F-B5F1-F946-BAEE-D914D9A8F6A7}" srcOrd="0" destOrd="0" presId="urn:microsoft.com/office/officeart/2008/layout/LinedList"/>
    <dgm:cxn modelId="{B8EE51B4-CCE5-4D4E-B168-07A629EB6B0E}" type="presParOf" srcId="{9BD05F01-CC27-9040-9882-F53B184318B6}" destId="{FF998ECF-80FA-8344-B06B-BD6DBCB18B35}" srcOrd="1" destOrd="0" presId="urn:microsoft.com/office/officeart/2008/layout/LinedList"/>
    <dgm:cxn modelId="{389A57B5-55E5-AE47-A1DA-8D7F646A2A40}" type="presParOf" srcId="{38057A5D-DE0D-E843-9603-CD6A84CB1D46}" destId="{BB45A15A-C4ED-3747-86EE-92B1177BF8C0}" srcOrd="8" destOrd="0" presId="urn:microsoft.com/office/officeart/2008/layout/LinedList"/>
    <dgm:cxn modelId="{3E9E6DFC-2582-1A47-A18B-4405F033D914}" type="presParOf" srcId="{38057A5D-DE0D-E843-9603-CD6A84CB1D46}" destId="{67576DB3-B673-C847-9A69-D7FCE7C3F42F}" srcOrd="9" destOrd="0" presId="urn:microsoft.com/office/officeart/2008/layout/LinedList"/>
    <dgm:cxn modelId="{CBC884FE-1B9D-9640-97B3-D2FE6F33269F}" type="presParOf" srcId="{67576DB3-B673-C847-9A69-D7FCE7C3F42F}" destId="{06757649-AB4E-204A-8E68-C1093D3C9F20}" srcOrd="0" destOrd="0" presId="urn:microsoft.com/office/officeart/2008/layout/LinedList"/>
    <dgm:cxn modelId="{8475935D-D2F0-C442-AD6F-DA3DF7BDFBAA}" type="presParOf" srcId="{67576DB3-B673-C847-9A69-D7FCE7C3F42F}" destId="{1891B52B-4C98-5042-81C6-878B06DF74D5}" srcOrd="1" destOrd="0" presId="urn:microsoft.com/office/officeart/2008/layout/LinedList"/>
    <dgm:cxn modelId="{6807D2D6-BC9A-3847-95C8-22BED091860D}" type="presParOf" srcId="{38057A5D-DE0D-E843-9603-CD6A84CB1D46}" destId="{1DFAF43D-905E-3D43-9BDD-5DC2E4950FDF}" srcOrd="10" destOrd="0" presId="urn:microsoft.com/office/officeart/2008/layout/LinedList"/>
    <dgm:cxn modelId="{FDE3FBE9-BB43-D445-B8C7-C6A99DDF3C8F}" type="presParOf" srcId="{38057A5D-DE0D-E843-9603-CD6A84CB1D46}" destId="{765CC18F-64BA-CB48-A684-0BF6AD716A3F}" srcOrd="11" destOrd="0" presId="urn:microsoft.com/office/officeart/2008/layout/LinedList"/>
    <dgm:cxn modelId="{CFBA02F1-76D1-A141-8805-5E5D4DAECFA9}" type="presParOf" srcId="{765CC18F-64BA-CB48-A684-0BF6AD716A3F}" destId="{4527844B-D347-8F42-8B6D-0ACC547FCA23}" srcOrd="0" destOrd="0" presId="urn:microsoft.com/office/officeart/2008/layout/LinedList"/>
    <dgm:cxn modelId="{E8CCB6BD-7E32-7146-9CAB-A98143687962}" type="presParOf" srcId="{765CC18F-64BA-CB48-A684-0BF6AD716A3F}" destId="{487E723E-8508-2947-91BF-47982A6AE7AC}" srcOrd="1" destOrd="0" presId="urn:microsoft.com/office/officeart/2008/layout/LinedList"/>
    <dgm:cxn modelId="{6E5A75DC-C46E-4A4C-8A3E-BC1BFC5A23F5}" type="presParOf" srcId="{38057A5D-DE0D-E843-9603-CD6A84CB1D46}" destId="{41964D17-2232-F54D-A66A-926B1BFFF14D}" srcOrd="12" destOrd="0" presId="urn:microsoft.com/office/officeart/2008/layout/LinedList"/>
    <dgm:cxn modelId="{7A8D1B22-BEDB-DB43-949D-B70AE12F7317}" type="presParOf" srcId="{38057A5D-DE0D-E843-9603-CD6A84CB1D46}" destId="{20794106-EAA6-DA45-B329-7A99778415EF}" srcOrd="13" destOrd="0" presId="urn:microsoft.com/office/officeart/2008/layout/LinedList"/>
    <dgm:cxn modelId="{0EDFC136-4E80-9B4A-A115-EFC3EFCF18DD}" type="presParOf" srcId="{20794106-EAA6-DA45-B329-7A99778415EF}" destId="{5221A8D0-1BA8-9549-AEE3-5F535E6C5E61}" srcOrd="0" destOrd="0" presId="urn:microsoft.com/office/officeart/2008/layout/LinedList"/>
    <dgm:cxn modelId="{8DFF58E8-0566-E847-9B01-D357A00C4795}" type="presParOf" srcId="{20794106-EAA6-DA45-B329-7A99778415EF}" destId="{A36B866D-6E70-CA42-9989-9921221E6D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EF7C9-79FF-7548-BF56-01D0A108AB7C}">
      <dsp:nvSpPr>
        <dsp:cNvPr id="0" name=""/>
        <dsp:cNvSpPr/>
      </dsp:nvSpPr>
      <dsp:spPr>
        <a:xfrm>
          <a:off x="3843128" y="-43961"/>
          <a:ext cx="2478159" cy="2184525"/>
        </a:xfrm>
        <a:prstGeom prst="ellipse">
          <a:avLst/>
        </a:prstGeom>
        <a:solidFill>
          <a:schemeClr val="tx2">
            <a:lumMod val="10000"/>
            <a:lumOff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schemeClr val="tx1"/>
              </a:solidFill>
            </a:rPr>
            <a:t>PiR</a:t>
          </a:r>
          <a:r>
            <a:rPr lang="en-GB" sz="1600" kern="1200" dirty="0">
              <a:solidFill>
                <a:schemeClr val="tx1"/>
              </a:solidFill>
            </a:rPr>
            <a:t> group 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Phase 1. design, methods, ethics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Phase 2: analysis and dissemination</a:t>
          </a:r>
        </a:p>
      </dsp:txBody>
      <dsp:txXfrm>
        <a:off x="4206046" y="275955"/>
        <a:ext cx="1752323" cy="1544693"/>
      </dsp:txXfrm>
    </dsp:sp>
    <dsp:sp modelId="{E769F9F7-3CF0-2F41-831A-7C2ACF8A73F1}">
      <dsp:nvSpPr>
        <dsp:cNvPr id="0" name=""/>
        <dsp:cNvSpPr/>
      </dsp:nvSpPr>
      <dsp:spPr>
        <a:xfrm rot="2160000">
          <a:off x="6142712" y="1639412"/>
          <a:ext cx="434145" cy="674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6155149" y="1735976"/>
        <a:ext cx="303902" cy="404523"/>
      </dsp:txXfrm>
    </dsp:sp>
    <dsp:sp modelId="{D85B7FC3-D204-1849-9D2B-21BEE0E8DBDB}">
      <dsp:nvSpPr>
        <dsp:cNvPr id="0" name=""/>
        <dsp:cNvSpPr/>
      </dsp:nvSpPr>
      <dsp:spPr>
        <a:xfrm>
          <a:off x="6510317" y="1812747"/>
          <a:ext cx="1997645" cy="1997645"/>
        </a:xfrm>
        <a:prstGeom prst="ellipse">
          <a:avLst/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tx1"/>
              </a:solidFill>
            </a:rPr>
            <a:t>Fieldwork with participant feedback on design and analysis</a:t>
          </a:r>
        </a:p>
      </dsp:txBody>
      <dsp:txXfrm>
        <a:off x="6802865" y="2105295"/>
        <a:ext cx="1412549" cy="1412549"/>
      </dsp:txXfrm>
    </dsp:sp>
    <dsp:sp modelId="{BF19060B-00CF-4E49-BDB2-B747A715B8FF}">
      <dsp:nvSpPr>
        <dsp:cNvPr id="0" name=""/>
        <dsp:cNvSpPr/>
      </dsp:nvSpPr>
      <dsp:spPr>
        <a:xfrm rot="6480000">
          <a:off x="6784698" y="3886684"/>
          <a:ext cx="531169" cy="674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6888995" y="3945749"/>
        <a:ext cx="371818" cy="404523"/>
      </dsp:txXfrm>
    </dsp:sp>
    <dsp:sp modelId="{A85B797D-AB8D-2340-B597-82579CE1B621}">
      <dsp:nvSpPr>
        <dsp:cNvPr id="0" name=""/>
        <dsp:cNvSpPr/>
      </dsp:nvSpPr>
      <dsp:spPr>
        <a:xfrm>
          <a:off x="5583312" y="4665776"/>
          <a:ext cx="1997645" cy="1997645"/>
        </a:xfrm>
        <a:prstGeom prst="ellipse">
          <a:avLst/>
        </a:prstGeom>
        <a:solidFill>
          <a:schemeClr val="tx2">
            <a:lumMod val="10000"/>
            <a:lumOff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solidFill>
                <a:schemeClr val="tx1"/>
              </a:solidFill>
            </a:rPr>
            <a:t>Feedback and discussion</a:t>
          </a:r>
          <a:r>
            <a:rPr lang="en-GB" sz="1700" kern="1200" baseline="0">
              <a:solidFill>
                <a:schemeClr val="tx1"/>
              </a:solidFill>
            </a:rPr>
            <a:t> with PiR group from fieldwork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5875860" y="4958324"/>
        <a:ext cx="1412549" cy="1412549"/>
      </dsp:txXfrm>
    </dsp:sp>
    <dsp:sp modelId="{3CD2A37E-7800-3D4E-A067-47217C04656C}">
      <dsp:nvSpPr>
        <dsp:cNvPr id="0" name=""/>
        <dsp:cNvSpPr/>
      </dsp:nvSpPr>
      <dsp:spPr>
        <a:xfrm rot="10800000">
          <a:off x="4831656" y="5327496"/>
          <a:ext cx="531169" cy="674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4991007" y="5462337"/>
        <a:ext cx="371818" cy="404523"/>
      </dsp:txXfrm>
    </dsp:sp>
    <dsp:sp modelId="{F00EB780-AEE9-8340-8B65-280A69AFA82A}">
      <dsp:nvSpPr>
        <dsp:cNvPr id="0" name=""/>
        <dsp:cNvSpPr/>
      </dsp:nvSpPr>
      <dsp:spPr>
        <a:xfrm>
          <a:off x="2583459" y="4665776"/>
          <a:ext cx="1997645" cy="1997645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solidFill>
                <a:schemeClr val="tx1"/>
              </a:solidFill>
            </a:rPr>
            <a:t>Modifications</a:t>
          </a:r>
          <a:r>
            <a:rPr lang="en-GB" sz="1700" kern="1200" baseline="0">
              <a:solidFill>
                <a:schemeClr val="tx1"/>
              </a:solidFill>
            </a:rPr>
            <a:t> and ethical amendments for phase 1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2876007" y="4958324"/>
        <a:ext cx="1412549" cy="1412549"/>
      </dsp:txXfrm>
    </dsp:sp>
    <dsp:sp modelId="{B8D120DA-1964-E141-BA3B-83C491409D48}">
      <dsp:nvSpPr>
        <dsp:cNvPr id="0" name=""/>
        <dsp:cNvSpPr/>
      </dsp:nvSpPr>
      <dsp:spPr>
        <a:xfrm rot="15120000">
          <a:off x="2857840" y="3915279"/>
          <a:ext cx="531169" cy="674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2962137" y="4125896"/>
        <a:ext cx="371818" cy="404523"/>
      </dsp:txXfrm>
    </dsp:sp>
    <dsp:sp modelId="{36463161-36F4-E642-B0A0-21F29A68E00F}">
      <dsp:nvSpPr>
        <dsp:cNvPr id="0" name=""/>
        <dsp:cNvSpPr/>
      </dsp:nvSpPr>
      <dsp:spPr>
        <a:xfrm>
          <a:off x="1656454" y="1812747"/>
          <a:ext cx="1997645" cy="1997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Analysis and dissemination with </a:t>
          </a:r>
          <a:r>
            <a:rPr lang="en-GB" sz="1700" kern="1200" dirty="0" err="1"/>
            <a:t>PiR</a:t>
          </a:r>
          <a:r>
            <a:rPr lang="en-GB" sz="1700" kern="1200" dirty="0"/>
            <a:t> group and  participants</a:t>
          </a:r>
        </a:p>
      </dsp:txBody>
      <dsp:txXfrm>
        <a:off x="1949002" y="2105295"/>
        <a:ext cx="1412549" cy="1412549"/>
      </dsp:txXfrm>
    </dsp:sp>
    <dsp:sp modelId="{D9EA65B3-9834-F04E-A664-F591172066E6}">
      <dsp:nvSpPr>
        <dsp:cNvPr id="0" name=""/>
        <dsp:cNvSpPr/>
      </dsp:nvSpPr>
      <dsp:spPr>
        <a:xfrm rot="19440000">
          <a:off x="3567678" y="1653856"/>
          <a:ext cx="434145" cy="674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580115" y="1826974"/>
        <a:ext cx="303902" cy="404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3966E-516C-AD4E-BD71-8E4BCD69CA10}">
      <dsp:nvSpPr>
        <dsp:cNvPr id="0" name=""/>
        <dsp:cNvSpPr/>
      </dsp:nvSpPr>
      <dsp:spPr>
        <a:xfrm rot="5400000">
          <a:off x="5410072" y="-1189323"/>
          <a:ext cx="3481070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An added wealth of experience and knowledge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Improves quality of the research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Diverse perspectives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Meaningful input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Enhances relevance and equity in research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Building of relationships and networks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Companionship and community</a:t>
          </a:r>
        </a:p>
      </dsp:txBody>
      <dsp:txXfrm rot="-5400000">
        <a:off x="3785615" y="605066"/>
        <a:ext cx="6560052" cy="3141206"/>
      </dsp:txXfrm>
    </dsp:sp>
    <dsp:sp modelId="{165C2459-7E88-5549-9440-2AA3664BAB98}">
      <dsp:nvSpPr>
        <dsp:cNvPr id="0" name=""/>
        <dsp:cNvSpPr/>
      </dsp:nvSpPr>
      <dsp:spPr>
        <a:xfrm>
          <a:off x="0" y="0"/>
          <a:ext cx="3785616" cy="43513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PROS:</a:t>
          </a:r>
        </a:p>
      </dsp:txBody>
      <dsp:txXfrm>
        <a:off x="184799" y="184799"/>
        <a:ext cx="3416018" cy="39817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2E20C0-6581-644D-9F87-4DBB4B932925}">
      <dsp:nvSpPr>
        <dsp:cNvPr id="0" name=""/>
        <dsp:cNvSpPr/>
      </dsp:nvSpPr>
      <dsp:spPr>
        <a:xfrm>
          <a:off x="0" y="3164"/>
          <a:ext cx="10230678" cy="538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CONS:</a:t>
          </a:r>
          <a:endParaRPr lang="en-US" sz="2400" kern="1200" dirty="0"/>
        </a:p>
      </dsp:txBody>
      <dsp:txXfrm>
        <a:off x="26273" y="29437"/>
        <a:ext cx="10178132" cy="485653"/>
      </dsp:txXfrm>
    </dsp:sp>
    <dsp:sp modelId="{585933AD-5F57-764A-867B-69D9C512D3F6}">
      <dsp:nvSpPr>
        <dsp:cNvPr id="0" name=""/>
        <dsp:cNvSpPr/>
      </dsp:nvSpPr>
      <dsp:spPr>
        <a:xfrm>
          <a:off x="0" y="541363"/>
          <a:ext cx="10230678" cy="2818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82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Time burden within the framing of a PhD study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Acknowledgement from funders that good PPI takes time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Ultimately in a PhD study the PhD student is responsible for the research</a:t>
          </a: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Ethical issues can be a barrier to involving partners in all aspect of the research</a:t>
          </a:r>
        </a:p>
      </dsp:txBody>
      <dsp:txXfrm>
        <a:off x="0" y="541363"/>
        <a:ext cx="10230678" cy="28185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F5BE0-8C30-CC42-9EC0-C57D9E41BB49}">
      <dsp:nvSpPr>
        <dsp:cNvPr id="0" name=""/>
        <dsp:cNvSpPr/>
      </dsp:nvSpPr>
      <dsp:spPr>
        <a:xfrm>
          <a:off x="0" y="687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EC1AC-0688-CA44-87DE-67C36AA9E895}">
      <dsp:nvSpPr>
        <dsp:cNvPr id="0" name=""/>
        <dsp:cNvSpPr/>
      </dsp:nvSpPr>
      <dsp:spPr>
        <a:xfrm>
          <a:off x="0" y="687"/>
          <a:ext cx="9753600" cy="80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Intimate</a:t>
          </a:r>
          <a:r>
            <a:rPr lang="en-US" sz="2100" kern="1200" dirty="0"/>
            <a:t> time together in their own home</a:t>
          </a:r>
        </a:p>
      </dsp:txBody>
      <dsp:txXfrm>
        <a:off x="0" y="687"/>
        <a:ext cx="9753600" cy="804419"/>
      </dsp:txXfrm>
    </dsp:sp>
    <dsp:sp modelId="{6F42E004-15B1-FD46-BF6C-92FF7AAE398D}">
      <dsp:nvSpPr>
        <dsp:cNvPr id="0" name=""/>
        <dsp:cNvSpPr/>
      </dsp:nvSpPr>
      <dsp:spPr>
        <a:xfrm>
          <a:off x="0" y="805106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0E7AF-D4CC-9241-8217-8AEDE4DEC2C5}">
      <dsp:nvSpPr>
        <dsp:cNvPr id="0" name=""/>
        <dsp:cNvSpPr/>
      </dsp:nvSpPr>
      <dsp:spPr>
        <a:xfrm>
          <a:off x="0" y="805106"/>
          <a:ext cx="9753600" cy="80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 </a:t>
          </a:r>
          <a:r>
            <a:rPr lang="en-US" sz="2100" b="1" kern="1200" dirty="0"/>
            <a:t>meaningful</a:t>
          </a:r>
          <a:r>
            <a:rPr lang="en-US" sz="2100" kern="1200" dirty="0"/>
            <a:t> activity they could do without leaving the house</a:t>
          </a:r>
        </a:p>
      </dsp:txBody>
      <dsp:txXfrm>
        <a:off x="0" y="805106"/>
        <a:ext cx="9753600" cy="804419"/>
      </dsp:txXfrm>
    </dsp:sp>
    <dsp:sp modelId="{51E5AAA7-8BBF-5A4D-B999-55DBECD85903}">
      <dsp:nvSpPr>
        <dsp:cNvPr id="0" name=""/>
        <dsp:cNvSpPr/>
      </dsp:nvSpPr>
      <dsp:spPr>
        <a:xfrm>
          <a:off x="0" y="1609526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15C8B-4F92-7047-8495-2DBFD18FF686}">
      <dsp:nvSpPr>
        <dsp:cNvPr id="0" name=""/>
        <dsp:cNvSpPr/>
      </dsp:nvSpPr>
      <dsp:spPr>
        <a:xfrm>
          <a:off x="0" y="1609526"/>
          <a:ext cx="9753600" cy="80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Reciproca</a:t>
          </a:r>
          <a:r>
            <a:rPr lang="en-US" sz="2100" kern="1200" dirty="0"/>
            <a:t>l engagement: leading the activity and in music choices</a:t>
          </a:r>
        </a:p>
      </dsp:txBody>
      <dsp:txXfrm>
        <a:off x="0" y="1609526"/>
        <a:ext cx="9753600" cy="804419"/>
      </dsp:txXfrm>
    </dsp:sp>
    <dsp:sp modelId="{12D5F031-5566-E242-8EE7-081D801131D4}">
      <dsp:nvSpPr>
        <dsp:cNvPr id="0" name=""/>
        <dsp:cNvSpPr/>
      </dsp:nvSpPr>
      <dsp:spPr>
        <a:xfrm>
          <a:off x="0" y="2413945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0FD1F-B5F1-F946-BAEE-D914D9A8F6A7}">
      <dsp:nvSpPr>
        <dsp:cNvPr id="0" name=""/>
        <dsp:cNvSpPr/>
      </dsp:nvSpPr>
      <dsp:spPr>
        <a:xfrm>
          <a:off x="0" y="2413945"/>
          <a:ext cx="9753600" cy="80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Playful</a:t>
          </a:r>
          <a:r>
            <a:rPr lang="en-US" sz="2100" kern="1200" dirty="0"/>
            <a:t> and joyful “It’s like re-discovering your inner child”</a:t>
          </a:r>
        </a:p>
      </dsp:txBody>
      <dsp:txXfrm>
        <a:off x="0" y="2413945"/>
        <a:ext cx="9753600" cy="804419"/>
      </dsp:txXfrm>
    </dsp:sp>
    <dsp:sp modelId="{BB45A15A-C4ED-3747-86EE-92B1177BF8C0}">
      <dsp:nvSpPr>
        <dsp:cNvPr id="0" name=""/>
        <dsp:cNvSpPr/>
      </dsp:nvSpPr>
      <dsp:spPr>
        <a:xfrm>
          <a:off x="0" y="3218365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57649-AB4E-204A-8E68-C1093D3C9F20}">
      <dsp:nvSpPr>
        <dsp:cNvPr id="0" name=""/>
        <dsp:cNvSpPr/>
      </dsp:nvSpPr>
      <dsp:spPr>
        <a:xfrm>
          <a:off x="0" y="3218365"/>
          <a:ext cx="9753600" cy="80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Creative</a:t>
          </a:r>
          <a:r>
            <a:rPr lang="en-US" sz="2100" kern="1200" dirty="0"/>
            <a:t> and expressive “it’s brought both of us out our shells”    “Whatever you do it’s not wrong, it’s liberating”        “to see that coming out of my mum is just magic”</a:t>
          </a:r>
        </a:p>
      </dsp:txBody>
      <dsp:txXfrm>
        <a:off x="0" y="3218365"/>
        <a:ext cx="9753600" cy="804419"/>
      </dsp:txXfrm>
    </dsp:sp>
    <dsp:sp modelId="{1DFAF43D-905E-3D43-9BDD-5DC2E4950FDF}">
      <dsp:nvSpPr>
        <dsp:cNvPr id="0" name=""/>
        <dsp:cNvSpPr/>
      </dsp:nvSpPr>
      <dsp:spPr>
        <a:xfrm>
          <a:off x="0" y="4022784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7844B-D347-8F42-8B6D-0ACC547FCA23}">
      <dsp:nvSpPr>
        <dsp:cNvPr id="0" name=""/>
        <dsp:cNvSpPr/>
      </dsp:nvSpPr>
      <dsp:spPr>
        <a:xfrm>
          <a:off x="0" y="4022784"/>
          <a:ext cx="9753600" cy="80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Extending the </a:t>
          </a:r>
          <a:r>
            <a:rPr lang="en-US" sz="2100" b="1" kern="1200" dirty="0"/>
            <a:t>connection</a:t>
          </a:r>
          <a:r>
            <a:rPr lang="en-US" sz="2100" kern="1200" dirty="0"/>
            <a:t> to other family members</a:t>
          </a:r>
        </a:p>
      </dsp:txBody>
      <dsp:txXfrm>
        <a:off x="0" y="4022784"/>
        <a:ext cx="9753600" cy="804419"/>
      </dsp:txXfrm>
    </dsp:sp>
    <dsp:sp modelId="{41964D17-2232-F54D-A66A-926B1BFFF14D}">
      <dsp:nvSpPr>
        <dsp:cNvPr id="0" name=""/>
        <dsp:cNvSpPr/>
      </dsp:nvSpPr>
      <dsp:spPr>
        <a:xfrm>
          <a:off x="0" y="4827204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1A8D0-1BA8-9549-AEE3-5F535E6C5E61}">
      <dsp:nvSpPr>
        <dsp:cNvPr id="0" name=""/>
        <dsp:cNvSpPr/>
      </dsp:nvSpPr>
      <dsp:spPr>
        <a:xfrm>
          <a:off x="0" y="4827204"/>
          <a:ext cx="9753600" cy="80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Stress reduction </a:t>
          </a:r>
          <a:r>
            <a:rPr lang="en-US" sz="2100" kern="1200" dirty="0"/>
            <a:t>and </a:t>
          </a:r>
          <a:r>
            <a:rPr lang="en-US" sz="2100" kern="1200" dirty="0" err="1"/>
            <a:t>energising</a:t>
          </a:r>
          <a:r>
            <a:rPr lang="en-US" sz="2100" kern="1200" dirty="0"/>
            <a:t> “I know I’ll feel better by the end of the session” </a:t>
          </a:r>
        </a:p>
      </dsp:txBody>
      <dsp:txXfrm>
        <a:off x="0" y="4827204"/>
        <a:ext cx="9753600" cy="804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CA2D-3970-CF96-0BC2-854F5C57B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18885-6E06-9795-9E3B-A0A7AABFB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17139-FD03-F52D-2FCA-E6C32D63B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D9944-9A15-0E76-ABA5-310D7580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46B6A-9A9E-8363-A74E-334EEB4A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8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8095B-1A82-D7F0-9DC0-3E09D949F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85F6F-4D56-BEC0-A9B6-901DE210D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EFDA7-6330-0241-E319-E9998ED88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D3127-206E-C4CF-7B94-8011316A8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96B9-CC0C-2A69-1FBD-230FAA56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0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59BCA-E172-8053-D84F-CC961B7C7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7AFF2-E963-DEF8-B563-D959A34D8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C9388-2D83-BA14-EA26-D9DDCA30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468C8-040B-7C7B-AFC6-9E13BF3C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81FA-16BE-A0B2-FC9D-1DC4DD6F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5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6446-A3B9-2B75-4EBB-C4C2D263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4A6C2-635C-D925-EB43-85C13A3F4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BBBD1-32F9-BEFB-16C2-A22DAB38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0734E-89D7-C319-6DBA-BA2936B8D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201C-38DE-9117-F7F6-C6F427DE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42F5-6EBC-72FD-1BBC-3275C91D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19496-0FBE-6BE4-FA7B-0172EA20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BD6E7-2560-B487-104B-BDF7E95D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B3F8-7E4A-82BF-839E-E69EF890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68025-A9D4-E9F8-E5A8-374E041E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0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DD1F-5495-B1FF-37ED-BCF7F46E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848B-C579-453F-FDC4-1434E04ED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45D02-8D5C-077A-4790-8D2EA8948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3B5DA-CDB7-F1B2-4D44-FF8F3BBD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A2A30-7E35-9C51-4A50-CC9CEB99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2131C-9A18-DBED-22F6-FBFBAE20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8069-5436-CCD7-12BC-186904FB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F9A61-2F7A-867A-EF70-F9A1058F8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601D-C265-24AD-CAFD-ABA4AAB5C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49417-871C-A6C5-5E12-6084FF4DE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66ED0-2321-C19C-BCAF-C8D4229D3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823600-8E95-193E-B46A-535F2C33F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6422C-4E3C-9AD7-D5E1-91CE1299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F0870D-0BA6-3482-6FE1-E30C219D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0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3561-EA6B-EE65-2607-956D2BD0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601E05-5051-4AD9-5623-72BD411D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EFA9B-D9F0-2721-13CF-7B8F0898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D1446-0E2C-6663-821B-35CB18432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3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C0FA9-A9DB-761D-1F5E-F0FA90D4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51F1C-FC84-F96F-7432-E70EC4F16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8BF55-D954-164A-42B3-4BCA4064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4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49EE-2C78-C570-D1E5-B8E2AD2F9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45F71-FD58-F77F-D7DC-E50F92205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86F78-D72D-E0E9-7D04-1A6195F11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20000-9054-7A76-CC58-1DB386530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48250-CEF6-ECBA-3532-0A0B1E17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1BFBF-0024-384D-894B-A8F3F461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9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C187-7382-C8C1-48A7-E8335C98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859F1-A063-ABC0-C076-18529AF69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ECB23-AE68-FBE9-F4BF-86ABE0779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05C3-3103-8C6B-9846-CB5FB279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6543A-59D5-8CE6-7697-30076351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2068-8AE8-D6F3-77E2-8340C1E8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0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F5E16-D19E-7B11-9A61-7BB0CFD6C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B63C1-F216-40CE-BE45-966AA280E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0886D-8D52-E2BB-44AF-D1651D244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0ADA48-CF6D-9A49-ACA1-F8DF2242739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79CCD-982F-6889-D932-68E5BAAB3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8EEA7-F21C-92AA-CA07-45DDB699E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E317B0-65D3-5140-A4F7-983295B6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0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musicmovementdementia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888E425D-5B97-EA8D-0686-B47CE4C46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4" r="1" b="528"/>
          <a:stretch/>
        </p:blipFill>
        <p:spPr>
          <a:xfrm>
            <a:off x="-3447" y="287078"/>
            <a:ext cx="12195447" cy="6879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CFC52-1D23-0687-E69E-A05E41981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028" y="4121944"/>
            <a:ext cx="8682537" cy="1620665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Presentation 25</a:t>
            </a:r>
            <a:r>
              <a:rPr lang="en-US" sz="4000" baseline="30000" dirty="0">
                <a:solidFill>
                  <a:srgbClr val="FFFFFF"/>
                </a:solidFill>
              </a:rPr>
              <a:t>th</a:t>
            </a:r>
            <a:r>
              <a:rPr lang="en-US" sz="4000" dirty="0">
                <a:solidFill>
                  <a:srgbClr val="FFFFFF"/>
                </a:solidFill>
              </a:rPr>
              <a:t> April 2024 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89DC7-9279-4BED-D362-8B6F43CF9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2336" y="5359701"/>
            <a:ext cx="5580221" cy="618479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Jenny England, Martin Robertson &amp; David Ross</a:t>
            </a:r>
          </a:p>
        </p:txBody>
      </p:sp>
    </p:spTree>
    <p:extLst>
      <p:ext uri="{BB962C8B-B14F-4D97-AF65-F5344CB8AC3E}">
        <p14:creationId xmlns:p14="http://schemas.microsoft.com/office/powerpoint/2010/main" val="3359371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headphones&#10;&#10;Description automatically generated">
            <a:extLst>
              <a:ext uri="{FF2B5EF4-FFF2-40B4-BE49-F238E27FC236}">
                <a16:creationId xmlns:a16="http://schemas.microsoft.com/office/drawing/2014/main" id="{A816FD26-905E-70BA-FEF0-CC8F55AC4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50" y="407872"/>
            <a:ext cx="10310500" cy="60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d with musical notes and notes&#10;&#10;Description automatically generated">
            <a:extLst>
              <a:ext uri="{FF2B5EF4-FFF2-40B4-BE49-F238E27FC236}">
                <a16:creationId xmlns:a16="http://schemas.microsoft.com/office/drawing/2014/main" id="{902F137D-6E81-388F-2F74-25DD5DEA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92" y="221974"/>
            <a:ext cx="10843481" cy="64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80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guitars and a person playing a guitar&#10;&#10;Description automatically generated">
            <a:extLst>
              <a:ext uri="{FF2B5EF4-FFF2-40B4-BE49-F238E27FC236}">
                <a16:creationId xmlns:a16="http://schemas.microsoft.com/office/drawing/2014/main" id="{E43F63E9-0C62-5AAE-F3B3-2ACF44F5E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7" r="1" b="1"/>
          <a:stretch/>
        </p:blipFill>
        <p:spPr>
          <a:xfrm>
            <a:off x="351198" y="198783"/>
            <a:ext cx="11522750" cy="64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81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person wearing headphones&#10;&#10;Description automatically generated">
            <a:extLst>
              <a:ext uri="{FF2B5EF4-FFF2-40B4-BE49-F238E27FC236}">
                <a16:creationId xmlns:a16="http://schemas.microsoft.com/office/drawing/2014/main" id="{59984451-A65C-9EF5-9717-AD9251BEF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38"/>
          <a:stretch/>
        </p:blipFill>
        <p:spPr>
          <a:xfrm>
            <a:off x="1005892" y="643466"/>
            <a:ext cx="1018021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34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and a bird&#10;&#10;Description automatically generated">
            <a:extLst>
              <a:ext uri="{FF2B5EF4-FFF2-40B4-BE49-F238E27FC236}">
                <a16:creationId xmlns:a16="http://schemas.microsoft.com/office/drawing/2014/main" id="{1FF41BDD-DC3D-F19E-5A85-DCC123FDE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6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text&#10;&#10;Description automatically generated">
            <a:extLst>
              <a:ext uri="{FF2B5EF4-FFF2-40B4-BE49-F238E27FC236}">
                <a16:creationId xmlns:a16="http://schemas.microsoft.com/office/drawing/2014/main" id="{F13F4E1A-4B74-2B9E-9925-CEDDC5B1A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23" b="1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6775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earphones smiling&#10;&#10;Description automatically generated">
            <a:extLst>
              <a:ext uri="{FF2B5EF4-FFF2-40B4-BE49-F238E27FC236}">
                <a16:creationId xmlns:a16="http://schemas.microsoft.com/office/drawing/2014/main" id="{056366DD-0000-63B4-055E-6643D6EF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" y="543497"/>
            <a:ext cx="11728174" cy="57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hand&#10;&#10;Description automatically generated">
            <a:extLst>
              <a:ext uri="{FF2B5EF4-FFF2-40B4-BE49-F238E27FC236}">
                <a16:creationId xmlns:a16="http://schemas.microsoft.com/office/drawing/2014/main" id="{08FC2340-EBAB-141A-3622-9B2C95B76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8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B16A00-718C-86BD-0A47-3568D1C9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9" y="390215"/>
            <a:ext cx="11067775" cy="587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42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82DFCF85-F797-52AC-A710-14618BBB0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22" y="123166"/>
            <a:ext cx="11622156" cy="66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3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hills and text&#10;&#10;Description automatically generated">
            <a:extLst>
              <a:ext uri="{FF2B5EF4-FFF2-40B4-BE49-F238E27FC236}">
                <a16:creationId xmlns:a16="http://schemas.microsoft.com/office/drawing/2014/main" id="{0C67F109-AB90-F8F7-6694-A613A464F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1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7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two people with text&#10;&#10;Description automatically generated">
            <a:extLst>
              <a:ext uri="{FF2B5EF4-FFF2-40B4-BE49-F238E27FC236}">
                <a16:creationId xmlns:a16="http://schemas.microsoft.com/office/drawing/2014/main" id="{66DC04D9-8364-107E-9680-1BE04D9A0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" y="327261"/>
            <a:ext cx="11834191" cy="620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5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with text&#10;&#10;Description automatically generated">
            <a:extLst>
              <a:ext uri="{FF2B5EF4-FFF2-40B4-BE49-F238E27FC236}">
                <a16:creationId xmlns:a16="http://schemas.microsoft.com/office/drawing/2014/main" id="{9C1409AD-49CF-2BB0-FF28-D40E37EF7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2" y="188316"/>
            <a:ext cx="11340236" cy="648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television&#10;&#10;Description automatically generated">
            <a:extLst>
              <a:ext uri="{FF2B5EF4-FFF2-40B4-BE49-F238E27FC236}">
                <a16:creationId xmlns:a16="http://schemas.microsoft.com/office/drawing/2014/main" id="{C955FE46-570F-CC3A-52D7-47DE10462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4" r="-1" b="-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95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at desks&#10;&#10;Description automatically generated">
            <a:extLst>
              <a:ext uri="{FF2B5EF4-FFF2-40B4-BE49-F238E27FC236}">
                <a16:creationId xmlns:a16="http://schemas.microsoft.com/office/drawing/2014/main" id="{AD5D7E73-C1D4-87BD-7833-AA92AB2BF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36" b="-1"/>
          <a:stretch/>
        </p:blipFill>
        <p:spPr>
          <a:xfrm>
            <a:off x="307775" y="261436"/>
            <a:ext cx="11576450" cy="64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09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headphones&#10;&#10;Description automatically generated">
            <a:extLst>
              <a:ext uri="{FF2B5EF4-FFF2-40B4-BE49-F238E27FC236}">
                <a16:creationId xmlns:a16="http://schemas.microsoft.com/office/drawing/2014/main" id="{2FFFC2CD-34EB-8161-7F8E-F1AD07CC5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" y="206256"/>
            <a:ext cx="10813774" cy="64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94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sitting on a chair&#10;&#10;Description automatically generated">
            <a:extLst>
              <a:ext uri="{FF2B5EF4-FFF2-40B4-BE49-F238E27FC236}">
                <a16:creationId xmlns:a16="http://schemas.microsoft.com/office/drawing/2014/main" id="{8D7F4452-D272-0036-AEF2-BBAA9ED9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261503"/>
            <a:ext cx="11913704" cy="63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ushing a person in a wheelchair&#10;&#10;Description automatically generated">
            <a:extLst>
              <a:ext uri="{FF2B5EF4-FFF2-40B4-BE49-F238E27FC236}">
                <a16:creationId xmlns:a16="http://schemas.microsoft.com/office/drawing/2014/main" id="{56ACFC1A-654B-448B-3FF8-1C172404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10" y="187186"/>
            <a:ext cx="10848580" cy="64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8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&#10;&#10;Description automatically generated">
            <a:extLst>
              <a:ext uri="{FF2B5EF4-FFF2-40B4-BE49-F238E27FC236}">
                <a16:creationId xmlns:a16="http://schemas.microsoft.com/office/drawing/2014/main" id="{5964F478-D7FC-E9FA-06DA-6082841E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37" y="226477"/>
            <a:ext cx="10902925" cy="64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68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ue and white background&#10;&#10;Description automatically generated">
            <a:extLst>
              <a:ext uri="{FF2B5EF4-FFF2-40B4-BE49-F238E27FC236}">
                <a16:creationId xmlns:a16="http://schemas.microsoft.com/office/drawing/2014/main" id="{2392A174-C987-1603-A43B-D7EDEFEBE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89102"/>
            <a:ext cx="10905066" cy="547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72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t&#10;&#10;Description automatically generated">
            <a:extLst>
              <a:ext uri="{FF2B5EF4-FFF2-40B4-BE49-F238E27FC236}">
                <a16:creationId xmlns:a16="http://schemas.microsoft.com/office/drawing/2014/main" id="{2157645E-ADB0-5EC4-5F6F-40F77D6D0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96" y="321733"/>
            <a:ext cx="1081980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7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with a note and clouds&#10;&#10;Description automatically generated">
            <a:extLst>
              <a:ext uri="{FF2B5EF4-FFF2-40B4-BE49-F238E27FC236}">
                <a16:creationId xmlns:a16="http://schemas.microsoft.com/office/drawing/2014/main" id="{8E1F0E95-F461-7383-AD83-0C6E3A95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58" y="226331"/>
            <a:ext cx="10685721" cy="638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66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6FDBE6-C367-0386-9EB0-DE85D8C80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" r="449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84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in chairs&#10;&#10;Description automatically generated">
            <a:extLst>
              <a:ext uri="{FF2B5EF4-FFF2-40B4-BE49-F238E27FC236}">
                <a16:creationId xmlns:a16="http://schemas.microsoft.com/office/drawing/2014/main" id="{42FEBEEC-0622-D9D0-BBE9-AD8AC7DDC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"/>
          <a:stretch/>
        </p:blipFill>
        <p:spPr>
          <a:xfrm>
            <a:off x="457200" y="251791"/>
            <a:ext cx="11277600" cy="62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75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on a blue background&#10;&#10;Description automatically generated">
            <a:extLst>
              <a:ext uri="{FF2B5EF4-FFF2-40B4-BE49-F238E27FC236}">
                <a16:creationId xmlns:a16="http://schemas.microsoft.com/office/drawing/2014/main" id="{36374A0C-01A5-D936-5AF2-387B1C4A0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68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9B04D507-1C2F-783F-DD4A-6234B491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23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ign with text&#10;&#10;Description automatically generated">
            <a:extLst>
              <a:ext uri="{FF2B5EF4-FFF2-40B4-BE49-F238E27FC236}">
                <a16:creationId xmlns:a16="http://schemas.microsoft.com/office/drawing/2014/main" id="{DF4610F2-31EC-E791-46CE-EFD0F0C88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25" y="288235"/>
            <a:ext cx="10769749" cy="62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46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33E48-F4DF-E46A-FD2F-34EC59B63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09" y="384455"/>
            <a:ext cx="11171582" cy="60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91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B98BB2C1-E9A7-4CBC-D60D-3CFEE47DF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4" b="-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7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C197C257-8A5C-DED3-64EF-171CF228E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7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8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essage&#10;&#10;Description automatically generated">
            <a:extLst>
              <a:ext uri="{FF2B5EF4-FFF2-40B4-BE49-F238E27FC236}">
                <a16:creationId xmlns:a16="http://schemas.microsoft.com/office/drawing/2014/main" id="{F2CD754D-EDD4-B8AC-1A80-E1039A9C1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9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281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ablet&#10;&#10;Description automatically generated">
            <a:extLst>
              <a:ext uri="{FF2B5EF4-FFF2-40B4-BE49-F238E27FC236}">
                <a16:creationId xmlns:a16="http://schemas.microsoft.com/office/drawing/2014/main" id="{1B2E5E5D-276F-4C26-D279-FA5AC84D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14" y="161302"/>
            <a:ext cx="11452571" cy="65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6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 and pointing at something&#10;&#10;Description automatically generated">
            <a:extLst>
              <a:ext uri="{FF2B5EF4-FFF2-40B4-BE49-F238E27FC236}">
                <a16:creationId xmlns:a16="http://schemas.microsoft.com/office/drawing/2014/main" id="{8F5A087B-17A6-E376-FE0A-FCA07BCD4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93"/>
          <a:stretch/>
        </p:blipFill>
        <p:spPr>
          <a:xfrm>
            <a:off x="457200" y="223284"/>
            <a:ext cx="11277600" cy="61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48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3776DCA9-B89F-8E81-A332-5F0BBA2C1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82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43D4E-372B-EC1E-0D5A-ABA6E9C2742C}"/>
              </a:ext>
            </a:extLst>
          </p:cNvPr>
          <p:cNvSpPr txBox="1"/>
          <p:nvPr/>
        </p:nvSpPr>
        <p:spPr>
          <a:xfrm>
            <a:off x="1963553" y="953864"/>
            <a:ext cx="5278877" cy="150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6112">
              <a:spcAft>
                <a:spcPts val="600"/>
              </a:spcAft>
            </a:pPr>
            <a:r>
              <a:rPr lang="en-US" sz="235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Collaboration and Partnering stages</a:t>
            </a:r>
          </a:p>
          <a:p>
            <a:pPr defTabSz="896112">
              <a:spcAft>
                <a:spcPts val="600"/>
              </a:spcAft>
            </a:pPr>
            <a:endParaRPr lang="en-US" sz="1764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96112">
              <a:spcAft>
                <a:spcPts val="600"/>
              </a:spcAft>
            </a:pPr>
            <a:endParaRPr lang="en-US" sz="1764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ADB2F-FBE4-325D-9429-47C2D2783DA1}"/>
              </a:ext>
            </a:extLst>
          </p:cNvPr>
          <p:cNvSpPr txBox="1"/>
          <p:nvPr/>
        </p:nvSpPr>
        <p:spPr>
          <a:xfrm>
            <a:off x="643467" y="1698210"/>
            <a:ext cx="7875618" cy="94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36042" indent="-336042" defTabSz="896112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en-US" sz="176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Pre-funding: Initial informal experimentation in a care home which included </a:t>
            </a:r>
          </a:p>
          <a:p>
            <a:pPr defTabSz="896112">
              <a:lnSpc>
                <a:spcPct val="150000"/>
              </a:lnSpc>
              <a:spcAft>
                <a:spcPts val="600"/>
              </a:spcAft>
            </a:pPr>
            <a:r>
              <a:rPr lang="en-US" sz="176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conversations with the care home manager and those with lived experience.</a:t>
            </a:r>
            <a:endParaRPr lang="en-US" dirty="0"/>
          </a:p>
        </p:txBody>
      </p:sp>
      <p:pic>
        <p:nvPicPr>
          <p:cNvPr id="7" name="Picture 6" descr="A person sitting at a desk looking at papers&#10;&#10;Description automatically generated">
            <a:extLst>
              <a:ext uri="{FF2B5EF4-FFF2-40B4-BE49-F238E27FC236}">
                <a16:creationId xmlns:a16="http://schemas.microsoft.com/office/drawing/2014/main" id="{0E80AA45-7D7A-1D72-9309-4FCFC184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294" y="1316942"/>
            <a:ext cx="2331221" cy="1427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1D72F-D7D5-0C4B-5567-3DD3547F292C}"/>
              </a:ext>
            </a:extLst>
          </p:cNvPr>
          <p:cNvSpPr txBox="1"/>
          <p:nvPr/>
        </p:nvSpPr>
        <p:spPr>
          <a:xfrm>
            <a:off x="643467" y="2928642"/>
            <a:ext cx="8133747" cy="365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6112">
              <a:spcAft>
                <a:spcPts val="600"/>
              </a:spcAft>
            </a:pPr>
            <a:r>
              <a:rPr lang="en-US" sz="176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Partners in research to get feedback on study design before funding application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15A4DD-7C40-01C1-A94D-C2F1F36B36B6}"/>
              </a:ext>
            </a:extLst>
          </p:cNvPr>
          <p:cNvSpPr txBox="1"/>
          <p:nvPr/>
        </p:nvSpPr>
        <p:spPr>
          <a:xfrm>
            <a:off x="643467" y="3504548"/>
            <a:ext cx="11028853" cy="847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6112">
              <a:lnSpc>
                <a:spcPct val="150000"/>
              </a:lnSpc>
              <a:spcAft>
                <a:spcPts val="600"/>
              </a:spcAft>
            </a:pPr>
            <a:r>
              <a:rPr lang="en-US" sz="176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After funding secured, a Partners in Research group formed, which met approximately every 2-3 weeks for the </a:t>
            </a:r>
          </a:p>
          <a:p>
            <a:pPr defTabSz="896112">
              <a:spcAft>
                <a:spcPts val="600"/>
              </a:spcAft>
            </a:pPr>
            <a:r>
              <a:rPr lang="en-US" sz="176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6 months and continues to meet as and when needed.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39C1D-834C-7A25-6529-FA2BB2A631FE}"/>
              </a:ext>
            </a:extLst>
          </p:cNvPr>
          <p:cNvSpPr txBox="1"/>
          <p:nvPr/>
        </p:nvSpPr>
        <p:spPr>
          <a:xfrm>
            <a:off x="643467" y="4473071"/>
            <a:ext cx="10106036" cy="944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6112">
              <a:lnSpc>
                <a:spcPct val="150000"/>
              </a:lnSpc>
              <a:spcAft>
                <a:spcPts val="600"/>
              </a:spcAft>
            </a:pPr>
            <a:r>
              <a:rPr lang="en-US" sz="176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A partners group 2 formed consisting of  of movement and music specialists who work with persons </a:t>
            </a:r>
          </a:p>
          <a:p>
            <a:pPr defTabSz="896112">
              <a:lnSpc>
                <a:spcPct val="150000"/>
              </a:lnSpc>
              <a:spcAft>
                <a:spcPts val="600"/>
              </a:spcAft>
            </a:pPr>
            <a:r>
              <a:rPr lang="en-US" sz="176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living with dementia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77CA0-C049-05F6-6E7D-5B2315E52A16}"/>
              </a:ext>
            </a:extLst>
          </p:cNvPr>
          <p:cNvSpPr txBox="1"/>
          <p:nvPr/>
        </p:nvSpPr>
        <p:spPr>
          <a:xfrm>
            <a:off x="643467" y="5539021"/>
            <a:ext cx="7086705" cy="365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6112">
              <a:spcAft>
                <a:spcPts val="600"/>
              </a:spcAft>
            </a:pPr>
            <a:r>
              <a:rPr lang="en-US" sz="176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Phase 1 of the study participants feed into design and dissemination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61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F6E4592-8ADE-779E-42E1-6307FA919DDC}"/>
              </a:ext>
            </a:extLst>
          </p:cNvPr>
          <p:cNvGraphicFramePr/>
          <p:nvPr/>
        </p:nvGraphicFramePr>
        <p:xfrm>
          <a:off x="662609" y="119270"/>
          <a:ext cx="10164417" cy="661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946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C7BA63-78D3-6AA3-CD41-62B3B0641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E74CC7-E559-895D-20C8-332FAB4992E3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The Pros and Cons of partnering and collaborating 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E9B9F5DF-EA8A-F071-DCAF-153DD1B895C6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2871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CCC8BEA-9D21-F703-0F15-F618105B7C3A}"/>
              </a:ext>
            </a:extLst>
          </p:cNvPr>
          <p:cNvGraphicFramePr/>
          <p:nvPr/>
        </p:nvGraphicFramePr>
        <p:xfrm>
          <a:off x="1590261" y="1192696"/>
          <a:ext cx="10230678" cy="3363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4497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737BFB-B995-00FB-C2EC-68654053AC94}"/>
              </a:ext>
            </a:extLst>
          </p:cNvPr>
          <p:cNvSpPr txBox="1"/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>
                <a:latin typeface="+mj-lt"/>
                <a:ea typeface="+mj-ea"/>
                <a:cs typeface="+mj-cs"/>
              </a:rPr>
              <a:t>RECRUITMENT ISSUES IN RURAL SCOTLAND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14A3FC-A664-85C2-1866-5EA018C5FFC7}"/>
              </a:ext>
            </a:extLst>
          </p:cNvPr>
          <p:cNvSpPr txBox="1"/>
          <p:nvPr/>
        </p:nvSpPr>
        <p:spPr>
          <a:xfrm>
            <a:off x="590719" y="2330505"/>
            <a:ext cx="5095090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has been most effective?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Gatekeepers?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Dementia related </a:t>
            </a:r>
            <a:r>
              <a:rPr lang="en-US" sz="2400" dirty="0" err="1"/>
              <a:t>organisations</a:t>
            </a:r>
            <a:r>
              <a:rPr lang="en-US" sz="2400" dirty="0"/>
              <a:t>?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Social media and local press?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Events?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In-person attendance at local groups?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Direct contact with care homes?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 descr="Two women sitting next to each other&#10;&#10;Description automatically generated">
            <a:extLst>
              <a:ext uri="{FF2B5EF4-FFF2-40B4-BE49-F238E27FC236}">
                <a16:creationId xmlns:a16="http://schemas.microsoft.com/office/drawing/2014/main" id="{2F5166C2-6134-0AC7-4028-A60232BE2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74"/>
          <a:stretch/>
        </p:blipFill>
        <p:spPr>
          <a:xfrm flipH="1">
            <a:off x="6547604" y="1351722"/>
            <a:ext cx="4855593" cy="47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02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6AA55A-D697-73EB-129A-C05FDECBCB64}"/>
              </a:ext>
            </a:extLst>
          </p:cNvPr>
          <p:cNvSpPr txBox="1"/>
          <p:nvPr/>
        </p:nvSpPr>
        <p:spPr>
          <a:xfrm>
            <a:off x="2968487" y="530136"/>
            <a:ext cx="5274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Initial findings from case study 1</a:t>
            </a:r>
          </a:p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D0CBB-5E0A-117A-7A37-E85176EDD91E}"/>
              </a:ext>
            </a:extLst>
          </p:cNvPr>
          <p:cNvSpPr txBox="1"/>
          <p:nvPr/>
        </p:nvSpPr>
        <p:spPr>
          <a:xfrm>
            <a:off x="1298713" y="2001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TextBox 5">
            <a:extLst>
              <a:ext uri="{FF2B5EF4-FFF2-40B4-BE49-F238E27FC236}">
                <a16:creationId xmlns:a16="http://schemas.microsoft.com/office/drawing/2014/main" id="{2C976C0D-5528-7BBD-CC7E-69771171882D}"/>
              </a:ext>
            </a:extLst>
          </p:cNvPr>
          <p:cNvGraphicFramePr/>
          <p:nvPr/>
        </p:nvGraphicFramePr>
        <p:xfrm>
          <a:off x="728869" y="1391478"/>
          <a:ext cx="9753600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99140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7A328C-DE95-A0F8-3EBB-CDE30D0233F9}"/>
              </a:ext>
            </a:extLst>
          </p:cNvPr>
          <p:cNvSpPr txBox="1"/>
          <p:nvPr/>
        </p:nvSpPr>
        <p:spPr>
          <a:xfrm>
            <a:off x="6234422" y="822267"/>
            <a:ext cx="5260868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STUDY WEBSITE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>
                <a:solidFill>
                  <a:schemeClr val="tx2"/>
                </a:solidFill>
                <a:latin typeface="+mj-lt"/>
                <a:ea typeface="+mj-ea"/>
                <a:cs typeface="+mj-cs"/>
                <a:hlinkClick r:id="rId2"/>
              </a:rPr>
              <a:t>https://musicmovementdementia.com</a:t>
            </a:r>
            <a:endParaRPr lang="en-US" sz="25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ABD14B8D-27E3-EB31-6CE6-B0C876775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4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9B9191-BAFB-C078-5E99-40C91114A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9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29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E70EC3C-8D9A-1FB3-C800-C1A89B357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0" r="1" b="1"/>
          <a:stretch/>
        </p:blipFill>
        <p:spPr>
          <a:xfrm>
            <a:off x="212035" y="261437"/>
            <a:ext cx="1167219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5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estion mark with black text&#10;&#10;Description automatically generated">
            <a:extLst>
              <a:ext uri="{FF2B5EF4-FFF2-40B4-BE49-F238E27FC236}">
                <a16:creationId xmlns:a16="http://schemas.microsoft.com/office/drawing/2014/main" id="{722E1367-C49E-80A8-874D-F55585578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9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3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icrophone&#10;&#10;Description automatically generated with medium confidence">
            <a:extLst>
              <a:ext uri="{FF2B5EF4-FFF2-40B4-BE49-F238E27FC236}">
                <a16:creationId xmlns:a16="http://schemas.microsoft.com/office/drawing/2014/main" id="{75615F40-2C7F-EDE3-84A0-4EAB30C45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" b="65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87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human skull&#10;&#10;Description automatically generated">
            <a:extLst>
              <a:ext uri="{FF2B5EF4-FFF2-40B4-BE49-F238E27FC236}">
                <a16:creationId xmlns:a16="http://schemas.microsoft.com/office/drawing/2014/main" id="{3FC31350-E8F0-F98C-8823-7E5EFA6E0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76" y="643466"/>
            <a:ext cx="1051144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38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405</Words>
  <Application>Microsoft Office PowerPoint</Application>
  <PresentationFormat>Widescreen</PresentationFormat>
  <Paragraphs>52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Aptos</vt:lpstr>
      <vt:lpstr>Aptos Display</vt:lpstr>
      <vt:lpstr>Arial</vt:lpstr>
      <vt:lpstr>Office Theme</vt:lpstr>
      <vt:lpstr>Presentation 25th April 2024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25th April 2024</dc:title>
  <dc:creator>JENNIFER ENGLAND 15001845</dc:creator>
  <cp:lastModifiedBy>Helen Davidson</cp:lastModifiedBy>
  <cp:revision>3</cp:revision>
  <dcterms:created xsi:type="dcterms:W3CDTF">2024-04-25T11:11:05Z</dcterms:created>
  <dcterms:modified xsi:type="dcterms:W3CDTF">2024-04-30T07:57:21Z</dcterms:modified>
</cp:coreProperties>
</file>